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4" r:id="rId16"/>
    <p:sldId id="272" r:id="rId17"/>
    <p:sldId id="275" r:id="rId18"/>
    <p:sldId id="273" r:id="rId1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3366"/>
    <a:srgbClr val="6600CC"/>
    <a:srgbClr val="FF00FF"/>
    <a:srgbClr val="669900"/>
    <a:srgbClr val="0000FF"/>
    <a:srgbClr val="FF99FF"/>
    <a:srgbClr val="66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D243C7-9625-4183-B222-B661C0EE227B}" v="2143" dt="2020-05-05T18:47:13.1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Rebolledo" userId="4dc389395fa78227" providerId="LiveId" clId="{8AD243C7-9625-4183-B222-B661C0EE227B}"/>
    <pc:docChg chg="undo redo custSel mod addSld delSld modSld sldOrd modMainMaster">
      <pc:chgData name="Patricia Rebolledo" userId="4dc389395fa78227" providerId="LiveId" clId="{8AD243C7-9625-4183-B222-B661C0EE227B}" dt="2020-05-05T18:47:52.021" v="4468" actId="20577"/>
      <pc:docMkLst>
        <pc:docMk/>
      </pc:docMkLst>
      <pc:sldChg chg="modSp mod modTransition">
        <pc:chgData name="Patricia Rebolledo" userId="4dc389395fa78227" providerId="LiveId" clId="{8AD243C7-9625-4183-B222-B661C0EE227B}" dt="2020-05-05T18:37:06.804" v="4394" actId="14861"/>
        <pc:sldMkLst>
          <pc:docMk/>
          <pc:sldMk cId="4008122165" sldId="256"/>
        </pc:sldMkLst>
        <pc:spChg chg="mod">
          <ac:chgData name="Patricia Rebolledo" userId="4dc389395fa78227" providerId="LiveId" clId="{8AD243C7-9625-4183-B222-B661C0EE227B}" dt="2020-05-05T18:37:06.804" v="4394" actId="14861"/>
          <ac:spMkLst>
            <pc:docMk/>
            <pc:sldMk cId="4008122165" sldId="256"/>
            <ac:spMk id="11" creationId="{E999998E-75FB-4A94-865E-1655D568A754}"/>
          </ac:spMkLst>
        </pc:spChg>
      </pc:sldChg>
      <pc:sldChg chg="addSp delSp modSp mod modTransition setBg modAnim">
        <pc:chgData name="Patricia Rebolledo" userId="4dc389395fa78227" providerId="LiveId" clId="{8AD243C7-9625-4183-B222-B661C0EE227B}" dt="2020-05-05T18:38:00.140" v="4398" actId="14861"/>
        <pc:sldMkLst>
          <pc:docMk/>
          <pc:sldMk cId="3604280992" sldId="257"/>
        </pc:sldMkLst>
        <pc:spChg chg="mod ord topLvl">
          <ac:chgData name="Patricia Rebolledo" userId="4dc389395fa78227" providerId="LiveId" clId="{8AD243C7-9625-4183-B222-B661C0EE227B}" dt="2020-05-05T05:52:58.842" v="2337" actId="1076"/>
          <ac:spMkLst>
            <pc:docMk/>
            <pc:sldMk cId="3604280992" sldId="257"/>
            <ac:spMk id="4" creationId="{E0626B2A-BFE2-45CA-A857-E3A1971E03A9}"/>
          </ac:spMkLst>
        </pc:spChg>
        <pc:spChg chg="add mod">
          <ac:chgData name="Patricia Rebolledo" userId="4dc389395fa78227" providerId="LiveId" clId="{8AD243C7-9625-4183-B222-B661C0EE227B}" dt="2020-05-05T18:38:00.140" v="4398" actId="14861"/>
          <ac:spMkLst>
            <pc:docMk/>
            <pc:sldMk cId="3604280992" sldId="257"/>
            <ac:spMk id="10" creationId="{E83E2D1B-73B5-45CB-AFF5-9806592B7378}"/>
          </ac:spMkLst>
        </pc:spChg>
        <pc:grpChg chg="add del mod">
          <ac:chgData name="Patricia Rebolledo" userId="4dc389395fa78227" providerId="LiveId" clId="{8AD243C7-9625-4183-B222-B661C0EE227B}" dt="2020-05-05T05:47:29.623" v="2318" actId="165"/>
          <ac:grpSpMkLst>
            <pc:docMk/>
            <pc:sldMk cId="3604280992" sldId="257"/>
            <ac:grpSpMk id="9" creationId="{43211468-C655-447E-AEFE-6326A8F2A5E2}"/>
          </ac:grpSpMkLst>
        </pc:grpChg>
        <pc:graphicFrameChg chg="add mod topLvl modGraphic">
          <ac:chgData name="Patricia Rebolledo" userId="4dc389395fa78227" providerId="LiveId" clId="{8AD243C7-9625-4183-B222-B661C0EE227B}" dt="2020-05-05T05:48:54.209" v="2326"/>
          <ac:graphicFrameMkLst>
            <pc:docMk/>
            <pc:sldMk cId="3604280992" sldId="257"/>
            <ac:graphicFrameMk id="7" creationId="{BD3CDD22-1DFA-4D5C-8367-CDAF8C2DFA2D}"/>
          </ac:graphicFrameMkLst>
        </pc:graphicFrameChg>
        <pc:picChg chg="add del mod">
          <ac:chgData name="Patricia Rebolledo" userId="4dc389395fa78227" providerId="LiveId" clId="{8AD243C7-9625-4183-B222-B661C0EE227B}" dt="2020-05-05T03:07:31.520" v="276" actId="478"/>
          <ac:picMkLst>
            <pc:docMk/>
            <pc:sldMk cId="3604280992" sldId="257"/>
            <ac:picMk id="5" creationId="{CABC10D8-314B-479D-B144-1F095A166F83}"/>
          </ac:picMkLst>
        </pc:picChg>
        <pc:picChg chg="add del mod">
          <ac:chgData name="Patricia Rebolledo" userId="4dc389395fa78227" providerId="LiveId" clId="{8AD243C7-9625-4183-B222-B661C0EE227B}" dt="2020-05-05T03:08:12.444" v="280" actId="478"/>
          <ac:picMkLst>
            <pc:docMk/>
            <pc:sldMk cId="3604280992" sldId="257"/>
            <ac:picMk id="6" creationId="{AF22849B-8221-43C0-B1F6-CFAC97AAC895}"/>
          </ac:picMkLst>
        </pc:picChg>
        <pc:picChg chg="add del mod">
          <ac:chgData name="Patricia Rebolledo" userId="4dc389395fa78227" providerId="LiveId" clId="{8AD243C7-9625-4183-B222-B661C0EE227B}" dt="2020-05-05T05:53:22.877" v="2338" actId="478"/>
          <ac:picMkLst>
            <pc:docMk/>
            <pc:sldMk cId="3604280992" sldId="257"/>
            <ac:picMk id="8" creationId="{EA5C5B33-5412-4F62-9BE2-3BF1B029FAF9}"/>
          </ac:picMkLst>
        </pc:picChg>
      </pc:sldChg>
      <pc:sldChg chg="addSp modSp mod modTransition modAnim">
        <pc:chgData name="Patricia Rebolledo" userId="4dc389395fa78227" providerId="LiveId" clId="{8AD243C7-9625-4183-B222-B661C0EE227B}" dt="2020-05-05T18:38:12.518" v="4401" actId="14861"/>
        <pc:sldMkLst>
          <pc:docMk/>
          <pc:sldMk cId="3067499180" sldId="258"/>
        </pc:sldMkLst>
        <pc:spChg chg="add mod">
          <ac:chgData name="Patricia Rebolledo" userId="4dc389395fa78227" providerId="LiveId" clId="{8AD243C7-9625-4183-B222-B661C0EE227B}" dt="2020-05-05T18:38:12.518" v="4401" actId="14861"/>
          <ac:spMkLst>
            <pc:docMk/>
            <pc:sldMk cId="3067499180" sldId="258"/>
            <ac:spMk id="29" creationId="{56D7C4B8-5724-4E25-A786-B85FF6FD8C6E}"/>
          </ac:spMkLst>
        </pc:spChg>
        <pc:picChg chg="add mod">
          <ac:chgData name="Patricia Rebolledo" userId="4dc389395fa78227" providerId="LiveId" clId="{8AD243C7-9625-4183-B222-B661C0EE227B}" dt="2020-05-05T16:17:55.149" v="4142" actId="14100"/>
          <ac:picMkLst>
            <pc:docMk/>
            <pc:sldMk cId="3067499180" sldId="258"/>
            <ac:picMk id="12" creationId="{7E68B159-E4DE-4196-BF2C-DFA06562AD07}"/>
          </ac:picMkLst>
        </pc:picChg>
      </pc:sldChg>
      <pc:sldChg chg="del">
        <pc:chgData name="Patricia Rebolledo" userId="4dc389395fa78227" providerId="LiveId" clId="{8AD243C7-9625-4183-B222-B661C0EE227B}" dt="2020-05-05T05:54:10.893" v="2340" actId="2696"/>
        <pc:sldMkLst>
          <pc:docMk/>
          <pc:sldMk cId="3389512409" sldId="259"/>
        </pc:sldMkLst>
      </pc:sldChg>
      <pc:sldChg chg="addSp delSp modSp mod modTransition modAnim">
        <pc:chgData name="Patricia Rebolledo" userId="4dc389395fa78227" providerId="LiveId" clId="{8AD243C7-9625-4183-B222-B661C0EE227B}" dt="2020-05-05T18:44:29.466" v="4447"/>
        <pc:sldMkLst>
          <pc:docMk/>
          <pc:sldMk cId="1727909344" sldId="260"/>
        </pc:sldMkLst>
        <pc:spChg chg="mod topLvl">
          <ac:chgData name="Patricia Rebolledo" userId="4dc389395fa78227" providerId="LiveId" clId="{8AD243C7-9625-4183-B222-B661C0EE227B}" dt="2020-05-05T15:47:50.999" v="3514" actId="207"/>
          <ac:spMkLst>
            <pc:docMk/>
            <pc:sldMk cId="1727909344" sldId="260"/>
            <ac:spMk id="5" creationId="{23B336D4-0441-4581-A1D2-B0BC1F6E7A6E}"/>
          </ac:spMkLst>
        </pc:spChg>
        <pc:spChg chg="mod topLvl">
          <ac:chgData name="Patricia Rebolledo" userId="4dc389395fa78227" providerId="LiveId" clId="{8AD243C7-9625-4183-B222-B661C0EE227B}" dt="2020-05-05T18:43:30.229" v="4445" actId="338"/>
          <ac:spMkLst>
            <pc:docMk/>
            <pc:sldMk cId="1727909344" sldId="260"/>
            <ac:spMk id="6" creationId="{9948B126-5FA0-4112-8C52-AD9C4B776F18}"/>
          </ac:spMkLst>
        </pc:spChg>
        <pc:spChg chg="mod">
          <ac:chgData name="Patricia Rebolledo" userId="4dc389395fa78227" providerId="LiveId" clId="{8AD243C7-9625-4183-B222-B661C0EE227B}" dt="2020-05-05T18:43:21.017" v="4444" actId="165"/>
          <ac:spMkLst>
            <pc:docMk/>
            <pc:sldMk cId="1727909344" sldId="260"/>
            <ac:spMk id="8" creationId="{B3EC3D88-5C07-41B5-91EF-F0516DD8FFE7}"/>
          </ac:spMkLst>
        </pc:spChg>
        <pc:spChg chg="mod">
          <ac:chgData name="Patricia Rebolledo" userId="4dc389395fa78227" providerId="LiveId" clId="{8AD243C7-9625-4183-B222-B661C0EE227B}" dt="2020-05-05T18:43:21.017" v="4444" actId="165"/>
          <ac:spMkLst>
            <pc:docMk/>
            <pc:sldMk cId="1727909344" sldId="260"/>
            <ac:spMk id="11" creationId="{BCCE8116-7271-4A24-98A9-2343353B5849}"/>
          </ac:spMkLst>
        </pc:spChg>
        <pc:spChg chg="mod">
          <ac:chgData name="Patricia Rebolledo" userId="4dc389395fa78227" providerId="LiveId" clId="{8AD243C7-9625-4183-B222-B661C0EE227B}" dt="2020-05-05T18:43:21.017" v="4444" actId="165"/>
          <ac:spMkLst>
            <pc:docMk/>
            <pc:sldMk cId="1727909344" sldId="260"/>
            <ac:spMk id="13" creationId="{48707FDC-ADD3-4015-9293-42499558A951}"/>
          </ac:spMkLst>
        </pc:spChg>
        <pc:spChg chg="mod">
          <ac:chgData name="Patricia Rebolledo" userId="4dc389395fa78227" providerId="LiveId" clId="{8AD243C7-9625-4183-B222-B661C0EE227B}" dt="2020-05-05T18:43:21.017" v="4444" actId="165"/>
          <ac:spMkLst>
            <pc:docMk/>
            <pc:sldMk cId="1727909344" sldId="260"/>
            <ac:spMk id="16" creationId="{F7DD4B87-7AC4-49AA-8948-82458D794A90}"/>
          </ac:spMkLst>
        </pc:spChg>
        <pc:spChg chg="mod">
          <ac:chgData name="Patricia Rebolledo" userId="4dc389395fa78227" providerId="LiveId" clId="{8AD243C7-9625-4183-B222-B661C0EE227B}" dt="2020-05-05T18:43:21.017" v="4444" actId="165"/>
          <ac:spMkLst>
            <pc:docMk/>
            <pc:sldMk cId="1727909344" sldId="260"/>
            <ac:spMk id="17" creationId="{E4A96945-3AFA-4498-9847-83C5BC66B842}"/>
          </ac:spMkLst>
        </pc:spChg>
        <pc:spChg chg="mod">
          <ac:chgData name="Patricia Rebolledo" userId="4dc389395fa78227" providerId="LiveId" clId="{8AD243C7-9625-4183-B222-B661C0EE227B}" dt="2020-05-05T18:43:21.017" v="4444" actId="165"/>
          <ac:spMkLst>
            <pc:docMk/>
            <pc:sldMk cId="1727909344" sldId="260"/>
            <ac:spMk id="21" creationId="{C2254164-5636-4D08-831F-7AF3003A8ED6}"/>
          </ac:spMkLst>
        </pc:spChg>
        <pc:spChg chg="mod">
          <ac:chgData name="Patricia Rebolledo" userId="4dc389395fa78227" providerId="LiveId" clId="{8AD243C7-9625-4183-B222-B661C0EE227B}" dt="2020-05-05T18:43:21.017" v="4444" actId="165"/>
          <ac:spMkLst>
            <pc:docMk/>
            <pc:sldMk cId="1727909344" sldId="260"/>
            <ac:spMk id="22" creationId="{D5347EF1-6E31-428F-BFAA-A1599EBDA21F}"/>
          </ac:spMkLst>
        </pc:spChg>
        <pc:spChg chg="mod">
          <ac:chgData name="Patricia Rebolledo" userId="4dc389395fa78227" providerId="LiveId" clId="{8AD243C7-9625-4183-B222-B661C0EE227B}" dt="2020-05-05T18:43:21.017" v="4444" actId="165"/>
          <ac:spMkLst>
            <pc:docMk/>
            <pc:sldMk cId="1727909344" sldId="260"/>
            <ac:spMk id="24" creationId="{F04F8FC7-1B65-4835-9717-23FF1AC6013E}"/>
          </ac:spMkLst>
        </pc:spChg>
        <pc:spChg chg="mod">
          <ac:chgData name="Patricia Rebolledo" userId="4dc389395fa78227" providerId="LiveId" clId="{8AD243C7-9625-4183-B222-B661C0EE227B}" dt="2020-05-05T18:43:21.017" v="4444" actId="165"/>
          <ac:spMkLst>
            <pc:docMk/>
            <pc:sldMk cId="1727909344" sldId="260"/>
            <ac:spMk id="25" creationId="{EEBAD2A0-0422-4B60-BB23-5D34CD3721CE}"/>
          </ac:spMkLst>
        </pc:spChg>
        <pc:spChg chg="add mod topLvl">
          <ac:chgData name="Patricia Rebolledo" userId="4dc389395fa78227" providerId="LiveId" clId="{8AD243C7-9625-4183-B222-B661C0EE227B}" dt="2020-05-05T18:38:22.179" v="4404" actId="14861"/>
          <ac:spMkLst>
            <pc:docMk/>
            <pc:sldMk cId="1727909344" sldId="260"/>
            <ac:spMk id="26" creationId="{3223120A-1587-47D2-8BB1-E7FE78BC2985}"/>
          </ac:spMkLst>
        </pc:spChg>
        <pc:grpChg chg="add del mod">
          <ac:chgData name="Patricia Rebolledo" userId="4dc389395fa78227" providerId="LiveId" clId="{8AD243C7-9625-4183-B222-B661C0EE227B}" dt="2020-05-05T15:47:25.993" v="3510" actId="165"/>
          <ac:grpSpMkLst>
            <pc:docMk/>
            <pc:sldMk cId="1727909344" sldId="260"/>
            <ac:grpSpMk id="3" creationId="{062883EC-B722-47ED-97C7-A6C9A549E6ED}"/>
          </ac:grpSpMkLst>
        </pc:grpChg>
        <pc:grpChg chg="add mod">
          <ac:chgData name="Patricia Rebolledo" userId="4dc389395fa78227" providerId="LiveId" clId="{8AD243C7-9625-4183-B222-B661C0EE227B}" dt="2020-05-05T18:43:30.229" v="4445" actId="338"/>
          <ac:grpSpMkLst>
            <pc:docMk/>
            <pc:sldMk cId="1727909344" sldId="260"/>
            <ac:grpSpMk id="3" creationId="{EC6A8DCA-F6A4-4FEE-A733-3A67C0D4A878}"/>
          </ac:grpSpMkLst>
        </pc:grpChg>
        <pc:grpChg chg="add del mod">
          <ac:chgData name="Patricia Rebolledo" userId="4dc389395fa78227" providerId="LiveId" clId="{8AD243C7-9625-4183-B222-B661C0EE227B}" dt="2020-05-05T15:51:46.932" v="3557" actId="165"/>
          <ac:grpSpMkLst>
            <pc:docMk/>
            <pc:sldMk cId="1727909344" sldId="260"/>
            <ac:grpSpMk id="7" creationId="{A1EBDCEE-8701-4D21-ACDB-98B30BC203BC}"/>
          </ac:grpSpMkLst>
        </pc:grpChg>
        <pc:grpChg chg="add mod">
          <ac:chgData name="Patricia Rebolledo" userId="4dc389395fa78227" providerId="LiveId" clId="{8AD243C7-9625-4183-B222-B661C0EE227B}" dt="2020-05-05T15:52:24.227" v="3595" actId="338"/>
          <ac:grpSpMkLst>
            <pc:docMk/>
            <pc:sldMk cId="1727909344" sldId="260"/>
            <ac:grpSpMk id="9" creationId="{894A5B59-BB1B-4F1A-B6DE-D6890BA1A9DA}"/>
          </ac:grpSpMkLst>
        </pc:grpChg>
        <pc:grpChg chg="add del mod">
          <ac:chgData name="Patricia Rebolledo" userId="4dc389395fa78227" providerId="LiveId" clId="{8AD243C7-9625-4183-B222-B661C0EE227B}" dt="2020-05-05T18:43:21.017" v="4444" actId="165"/>
          <ac:grpSpMkLst>
            <pc:docMk/>
            <pc:sldMk cId="1727909344" sldId="260"/>
            <ac:grpSpMk id="12" creationId="{678BEC41-5B21-4F2C-800F-A7209C4C2328}"/>
          </ac:grpSpMkLst>
        </pc:grpChg>
        <pc:grpChg chg="mod">
          <ac:chgData name="Patricia Rebolledo" userId="4dc389395fa78227" providerId="LiveId" clId="{8AD243C7-9625-4183-B222-B661C0EE227B}" dt="2020-05-05T18:43:21.017" v="4444" actId="165"/>
          <ac:grpSpMkLst>
            <pc:docMk/>
            <pc:sldMk cId="1727909344" sldId="260"/>
            <ac:grpSpMk id="18" creationId="{19660414-1AC4-4F87-BC24-E41DA0ACA0DD}"/>
          </ac:grpSpMkLst>
        </pc:grpChg>
        <pc:grpChg chg="mod">
          <ac:chgData name="Patricia Rebolledo" userId="4dc389395fa78227" providerId="LiveId" clId="{8AD243C7-9625-4183-B222-B661C0EE227B}" dt="2020-05-05T18:43:21.017" v="4444" actId="165"/>
          <ac:grpSpMkLst>
            <pc:docMk/>
            <pc:sldMk cId="1727909344" sldId="260"/>
            <ac:grpSpMk id="19" creationId="{2FA9DED4-B197-4754-BEF9-741AE91DAA79}"/>
          </ac:grpSpMkLst>
        </pc:grpChg>
        <pc:grpChg chg="mod">
          <ac:chgData name="Patricia Rebolledo" userId="4dc389395fa78227" providerId="LiveId" clId="{8AD243C7-9625-4183-B222-B661C0EE227B}" dt="2020-05-05T18:43:21.017" v="4444" actId="165"/>
          <ac:grpSpMkLst>
            <pc:docMk/>
            <pc:sldMk cId="1727909344" sldId="260"/>
            <ac:grpSpMk id="20" creationId="{BF2235DB-C384-4EC7-9F86-D3A666079814}"/>
          </ac:grpSpMkLst>
        </pc:grpChg>
        <pc:grpChg chg="mod">
          <ac:chgData name="Patricia Rebolledo" userId="4dc389395fa78227" providerId="LiveId" clId="{8AD243C7-9625-4183-B222-B661C0EE227B}" dt="2020-05-05T18:43:21.017" v="4444" actId="165"/>
          <ac:grpSpMkLst>
            <pc:docMk/>
            <pc:sldMk cId="1727909344" sldId="260"/>
            <ac:grpSpMk id="23" creationId="{1C0D2FF2-BD54-4089-92A6-17FDEF6AF249}"/>
          </ac:grpSpMkLst>
        </pc:grpChg>
        <pc:grpChg chg="add mod topLvl">
          <ac:chgData name="Patricia Rebolledo" userId="4dc389395fa78227" providerId="LiveId" clId="{8AD243C7-9625-4183-B222-B661C0EE227B}" dt="2020-05-05T18:43:30.229" v="4445" actId="338"/>
          <ac:grpSpMkLst>
            <pc:docMk/>
            <pc:sldMk cId="1727909344" sldId="260"/>
            <ac:grpSpMk id="27" creationId="{2F7EC9DE-7F01-4908-8151-4E18888118F9}"/>
          </ac:grpSpMkLst>
        </pc:grpChg>
        <pc:grpChg chg="add del mod topLvl">
          <ac:chgData name="Patricia Rebolledo" userId="4dc389395fa78227" providerId="LiveId" clId="{8AD243C7-9625-4183-B222-B661C0EE227B}" dt="2020-05-05T15:52:37.777" v="3596" actId="165"/>
          <ac:grpSpMkLst>
            <pc:docMk/>
            <pc:sldMk cId="1727909344" sldId="260"/>
            <ac:grpSpMk id="28" creationId="{6A1D2CA1-0CEA-4703-94E8-0EEE74D3EA83}"/>
          </ac:grpSpMkLst>
        </pc:grpChg>
        <pc:grpChg chg="add mod topLvl">
          <ac:chgData name="Patricia Rebolledo" userId="4dc389395fa78227" providerId="LiveId" clId="{8AD243C7-9625-4183-B222-B661C0EE227B}" dt="2020-05-05T18:43:30.229" v="4445" actId="338"/>
          <ac:grpSpMkLst>
            <pc:docMk/>
            <pc:sldMk cId="1727909344" sldId="260"/>
            <ac:grpSpMk id="29" creationId="{43AC502C-3DFA-4331-A3B0-49A06E77CCBB}"/>
          </ac:grpSpMkLst>
        </pc:grpChg>
        <pc:picChg chg="add mod">
          <ac:chgData name="Patricia Rebolledo" userId="4dc389395fa78227" providerId="LiveId" clId="{8AD243C7-9625-4183-B222-B661C0EE227B}" dt="2020-05-05T16:18:06.275" v="4143"/>
          <ac:picMkLst>
            <pc:docMk/>
            <pc:sldMk cId="1727909344" sldId="260"/>
            <ac:picMk id="30" creationId="{8FE80EA0-3CC5-4792-9EF7-FCD8E9082910}"/>
          </ac:picMkLst>
        </pc:picChg>
      </pc:sldChg>
      <pc:sldChg chg="addSp delSp modSp mod modTransition setBg delAnim modAnim">
        <pc:chgData name="Patricia Rebolledo" userId="4dc389395fa78227" providerId="LiveId" clId="{8AD243C7-9625-4183-B222-B661C0EE227B}" dt="2020-05-05T18:38:34.073" v="4407" actId="14861"/>
        <pc:sldMkLst>
          <pc:docMk/>
          <pc:sldMk cId="1147390248" sldId="261"/>
        </pc:sldMkLst>
        <pc:spChg chg="del mod">
          <ac:chgData name="Patricia Rebolledo" userId="4dc389395fa78227" providerId="LiveId" clId="{8AD243C7-9625-4183-B222-B661C0EE227B}" dt="2020-05-05T16:09:33.132" v="4011"/>
          <ac:spMkLst>
            <pc:docMk/>
            <pc:sldMk cId="1147390248" sldId="261"/>
            <ac:spMk id="4" creationId="{CE361521-FA2F-471D-B9E8-7D64A76FC1E7}"/>
          </ac:spMkLst>
        </pc:spChg>
        <pc:spChg chg="mod topLvl">
          <ac:chgData name="Patricia Rebolledo" userId="4dc389395fa78227" providerId="LiveId" clId="{8AD243C7-9625-4183-B222-B661C0EE227B}" dt="2020-05-05T06:05:50.490" v="2445" actId="207"/>
          <ac:spMkLst>
            <pc:docMk/>
            <pc:sldMk cId="1147390248" sldId="261"/>
            <ac:spMk id="5" creationId="{DBB34C51-3BEF-411F-A973-1BD08CFC4E34}"/>
          </ac:spMkLst>
        </pc:spChg>
        <pc:spChg chg="add mod">
          <ac:chgData name="Patricia Rebolledo" userId="4dc389395fa78227" providerId="LiveId" clId="{8AD243C7-9625-4183-B222-B661C0EE227B}" dt="2020-05-05T16:10:21.575" v="4014" actId="164"/>
          <ac:spMkLst>
            <pc:docMk/>
            <pc:sldMk cId="1147390248" sldId="261"/>
            <ac:spMk id="7" creationId="{BD20AAC6-13A2-49AC-9CD5-46110FA14F16}"/>
          </ac:spMkLst>
        </pc:spChg>
        <pc:spChg chg="add mod">
          <ac:chgData name="Patricia Rebolledo" userId="4dc389395fa78227" providerId="LiveId" clId="{8AD243C7-9625-4183-B222-B661C0EE227B}" dt="2020-05-05T18:38:34.073" v="4407" actId="14861"/>
          <ac:spMkLst>
            <pc:docMk/>
            <pc:sldMk cId="1147390248" sldId="261"/>
            <ac:spMk id="9" creationId="{26009E57-194D-49AE-ADEF-48C16D0229B9}"/>
          </ac:spMkLst>
        </pc:spChg>
        <pc:grpChg chg="add mod">
          <ac:chgData name="Patricia Rebolledo" userId="4dc389395fa78227" providerId="LiveId" clId="{8AD243C7-9625-4183-B222-B661C0EE227B}" dt="2020-05-05T16:10:21.575" v="4014" actId="164"/>
          <ac:grpSpMkLst>
            <pc:docMk/>
            <pc:sldMk cId="1147390248" sldId="261"/>
            <ac:grpSpMk id="2" creationId="{5EADFE94-4956-48C6-BD3A-801C16F7D4A5}"/>
          </ac:grpSpMkLst>
        </pc:grpChg>
        <pc:grpChg chg="del">
          <ac:chgData name="Patricia Rebolledo" userId="4dc389395fa78227" providerId="LiveId" clId="{8AD243C7-9625-4183-B222-B661C0EE227B}" dt="2020-05-05T06:05:19.370" v="2441" actId="478"/>
          <ac:grpSpMkLst>
            <pc:docMk/>
            <pc:sldMk cId="1147390248" sldId="261"/>
            <ac:grpSpMk id="8" creationId="{7F763D82-0603-4051-B552-7A9BEAD6134B}"/>
          </ac:grpSpMkLst>
        </pc:grpChg>
        <pc:picChg chg="add mod">
          <ac:chgData name="Patricia Rebolledo" userId="4dc389395fa78227" providerId="LiveId" clId="{8AD243C7-9625-4183-B222-B661C0EE227B}" dt="2020-05-05T16:10:21.575" v="4014" actId="164"/>
          <ac:picMkLst>
            <pc:docMk/>
            <pc:sldMk cId="1147390248" sldId="261"/>
            <ac:picMk id="6" creationId="{A57FB3EC-05E1-4C49-BC7B-5F6ADE25335C}"/>
          </ac:picMkLst>
        </pc:picChg>
        <pc:picChg chg="del topLvl">
          <ac:chgData name="Patricia Rebolledo" userId="4dc389395fa78227" providerId="LiveId" clId="{8AD243C7-9625-4183-B222-B661C0EE227B}" dt="2020-05-05T06:05:19.370" v="2441" actId="478"/>
          <ac:picMkLst>
            <pc:docMk/>
            <pc:sldMk cId="1147390248" sldId="261"/>
            <ac:picMk id="7" creationId="{CDE3CB2F-E071-40DA-B0A9-4E51743A52E6}"/>
          </ac:picMkLst>
        </pc:picChg>
        <pc:picChg chg="add mod">
          <ac:chgData name="Patricia Rebolledo" userId="4dc389395fa78227" providerId="LiveId" clId="{8AD243C7-9625-4183-B222-B661C0EE227B}" dt="2020-05-05T06:05:23.215" v="2442" actId="1076"/>
          <ac:picMkLst>
            <pc:docMk/>
            <pc:sldMk cId="1147390248" sldId="261"/>
            <ac:picMk id="11" creationId="{21C688A5-7EEF-4AD0-AA59-2EFD6E5D20FC}"/>
          </ac:picMkLst>
        </pc:picChg>
      </pc:sldChg>
      <pc:sldChg chg="addSp delSp modSp mod modTransition delAnim modAnim">
        <pc:chgData name="Patricia Rebolledo" userId="4dc389395fa78227" providerId="LiveId" clId="{8AD243C7-9625-4183-B222-B661C0EE227B}" dt="2020-05-05T18:38:48.880" v="4410" actId="14861"/>
        <pc:sldMkLst>
          <pc:docMk/>
          <pc:sldMk cId="2224918641" sldId="262"/>
        </pc:sldMkLst>
        <pc:spChg chg="del mod">
          <ac:chgData name="Patricia Rebolledo" userId="4dc389395fa78227" providerId="LiveId" clId="{8AD243C7-9625-4183-B222-B661C0EE227B}" dt="2020-05-05T15:56:48.849" v="3886" actId="478"/>
          <ac:spMkLst>
            <pc:docMk/>
            <pc:sldMk cId="2224918641" sldId="262"/>
            <ac:spMk id="3" creationId="{3F0CDBDA-7ED2-4EAD-84AF-8F31AACAF9FB}"/>
          </ac:spMkLst>
        </pc:spChg>
        <pc:spChg chg="add mod">
          <ac:chgData name="Patricia Rebolledo" userId="4dc389395fa78227" providerId="LiveId" clId="{8AD243C7-9625-4183-B222-B661C0EE227B}" dt="2020-05-05T15:57:45.776" v="3894" actId="14100"/>
          <ac:spMkLst>
            <pc:docMk/>
            <pc:sldMk cId="2224918641" sldId="262"/>
            <ac:spMk id="4" creationId="{DB42111C-C4EB-4C2D-B2D7-75316E733AE9}"/>
          </ac:spMkLst>
        </pc:spChg>
        <pc:spChg chg="add mod">
          <ac:chgData name="Patricia Rebolledo" userId="4dc389395fa78227" providerId="LiveId" clId="{8AD243C7-9625-4183-B222-B661C0EE227B}" dt="2020-05-05T18:38:48.880" v="4410" actId="14861"/>
          <ac:spMkLst>
            <pc:docMk/>
            <pc:sldMk cId="2224918641" sldId="262"/>
            <ac:spMk id="13" creationId="{3C706051-E275-4BD2-A4D6-A70C8A21B28B}"/>
          </ac:spMkLst>
        </pc:spChg>
        <pc:grpChg chg="add mod">
          <ac:chgData name="Patricia Rebolledo" userId="4dc389395fa78227" providerId="LiveId" clId="{8AD243C7-9625-4183-B222-B661C0EE227B}" dt="2020-05-05T15:57:12.999" v="3890" actId="164"/>
          <ac:grpSpMkLst>
            <pc:docMk/>
            <pc:sldMk cId="2224918641" sldId="262"/>
            <ac:grpSpMk id="5" creationId="{2EEB942C-D032-4DFA-8EAD-ED14B577500B}"/>
          </ac:grpSpMkLst>
        </pc:grpChg>
        <pc:picChg chg="add mod">
          <ac:chgData name="Patricia Rebolledo" userId="4dc389395fa78227" providerId="LiveId" clId="{8AD243C7-9625-4183-B222-B661C0EE227B}" dt="2020-05-05T15:57:12.999" v="3890" actId="164"/>
          <ac:picMkLst>
            <pc:docMk/>
            <pc:sldMk cId="2224918641" sldId="262"/>
            <ac:picMk id="7" creationId="{F069E7A3-4622-4237-95AE-07169B8C4BE3}"/>
          </ac:picMkLst>
        </pc:picChg>
      </pc:sldChg>
      <pc:sldChg chg="addSp delSp modSp mod modTransition setBg delAnim modAnim">
        <pc:chgData name="Patricia Rebolledo" userId="4dc389395fa78227" providerId="LiveId" clId="{8AD243C7-9625-4183-B222-B661C0EE227B}" dt="2020-05-05T18:47:13.124" v="4466" actId="20577"/>
        <pc:sldMkLst>
          <pc:docMk/>
          <pc:sldMk cId="4049921360" sldId="263"/>
        </pc:sldMkLst>
        <pc:spChg chg="add mod">
          <ac:chgData name="Patricia Rebolledo" userId="4dc389395fa78227" providerId="LiveId" clId="{8AD243C7-9625-4183-B222-B661C0EE227B}" dt="2020-05-05T18:47:13.124" v="4466" actId="20577"/>
          <ac:spMkLst>
            <pc:docMk/>
            <pc:sldMk cId="4049921360" sldId="263"/>
            <ac:spMk id="2" creationId="{34718BC9-DAC3-41C6-95CB-567096A8F831}"/>
          </ac:spMkLst>
        </pc:spChg>
        <pc:spChg chg="del mod">
          <ac:chgData name="Patricia Rebolledo" userId="4dc389395fa78227" providerId="LiveId" clId="{8AD243C7-9625-4183-B222-B661C0EE227B}" dt="2020-05-05T16:02:16.468" v="3924" actId="478"/>
          <ac:spMkLst>
            <pc:docMk/>
            <pc:sldMk cId="4049921360" sldId="263"/>
            <ac:spMk id="4" creationId="{D6C4E66F-9850-4AB3-8B87-5CD6E1A840DB}"/>
          </ac:spMkLst>
        </pc:spChg>
        <pc:spChg chg="del mod topLvl">
          <ac:chgData name="Patricia Rebolledo" userId="4dc389395fa78227" providerId="LiveId" clId="{8AD243C7-9625-4183-B222-B661C0EE227B}" dt="2020-05-05T18:46:27.753" v="4449" actId="478"/>
          <ac:spMkLst>
            <pc:docMk/>
            <pc:sldMk cId="4049921360" sldId="263"/>
            <ac:spMk id="6" creationId="{602A17F4-81B4-49B5-857C-89B7785AD92D}"/>
          </ac:spMkLst>
        </pc:spChg>
        <pc:spChg chg="add mod">
          <ac:chgData name="Patricia Rebolledo" userId="4dc389395fa78227" providerId="LiveId" clId="{8AD243C7-9625-4183-B222-B661C0EE227B}" dt="2020-05-05T18:39:03.706" v="4413" actId="14861"/>
          <ac:spMkLst>
            <pc:docMk/>
            <pc:sldMk cId="4049921360" sldId="263"/>
            <ac:spMk id="11" creationId="{07A8FB5F-A184-4F48-8728-F4CC3561F079}"/>
          </ac:spMkLst>
        </pc:spChg>
        <pc:grpChg chg="del">
          <ac:chgData name="Patricia Rebolledo" userId="4dc389395fa78227" providerId="LiveId" clId="{8AD243C7-9625-4183-B222-B661C0EE227B}" dt="2020-05-05T18:46:27.753" v="4449" actId="478"/>
          <ac:grpSpMkLst>
            <pc:docMk/>
            <pc:sldMk cId="4049921360" sldId="263"/>
            <ac:grpSpMk id="10" creationId="{A81146A9-D360-4C4D-B619-B7FC56570B6F}"/>
          </ac:grpSpMkLst>
        </pc:grpChg>
        <pc:picChg chg="add mod">
          <ac:chgData name="Patricia Rebolledo" userId="4dc389395fa78227" providerId="LiveId" clId="{8AD243C7-9625-4183-B222-B661C0EE227B}" dt="2020-05-05T16:10:36.531" v="4015" actId="1076"/>
          <ac:picMkLst>
            <pc:docMk/>
            <pc:sldMk cId="4049921360" sldId="263"/>
            <ac:picMk id="7" creationId="{9C8DEF35-34BD-4F0E-8051-40297D78A28E}"/>
          </ac:picMkLst>
        </pc:picChg>
        <pc:picChg chg="topLvl">
          <ac:chgData name="Patricia Rebolledo" userId="4dc389395fa78227" providerId="LiveId" clId="{8AD243C7-9625-4183-B222-B661C0EE227B}" dt="2020-05-05T18:46:27.753" v="4449" actId="478"/>
          <ac:picMkLst>
            <pc:docMk/>
            <pc:sldMk cId="4049921360" sldId="263"/>
            <ac:picMk id="9" creationId="{02B7C701-5F7A-4CBD-BE46-C26CA4FD30EC}"/>
          </ac:picMkLst>
        </pc:picChg>
      </pc:sldChg>
      <pc:sldChg chg="addSp delSp modSp mod modTransition setBg delAnim modAnim">
        <pc:chgData name="Patricia Rebolledo" userId="4dc389395fa78227" providerId="LiveId" clId="{8AD243C7-9625-4183-B222-B661C0EE227B}" dt="2020-05-05T18:39:13.968" v="4416" actId="14861"/>
        <pc:sldMkLst>
          <pc:docMk/>
          <pc:sldMk cId="3178351890" sldId="264"/>
        </pc:sldMkLst>
        <pc:spChg chg="add del mod">
          <ac:chgData name="Patricia Rebolledo" userId="4dc389395fa78227" providerId="LiveId" clId="{8AD243C7-9625-4183-B222-B661C0EE227B}" dt="2020-05-05T16:12:59.953" v="4121" actId="478"/>
          <ac:spMkLst>
            <pc:docMk/>
            <pc:sldMk cId="3178351890" sldId="264"/>
            <ac:spMk id="3" creationId="{5B0A99B5-FCA8-464A-81AE-90B327AE14DF}"/>
          </ac:spMkLst>
        </pc:spChg>
        <pc:spChg chg="mod">
          <ac:chgData name="Patricia Rebolledo" userId="4dc389395fa78227" providerId="LiveId" clId="{8AD243C7-9625-4183-B222-B661C0EE227B}" dt="2020-05-05T16:14:54.936" v="4132" actId="1076"/>
          <ac:spMkLst>
            <pc:docMk/>
            <pc:sldMk cId="3178351890" sldId="264"/>
            <ac:spMk id="4" creationId="{E714AA9E-81AE-4BC8-83B5-41E2709CDDDD}"/>
          </ac:spMkLst>
        </pc:spChg>
        <pc:spChg chg="del mod">
          <ac:chgData name="Patricia Rebolledo" userId="4dc389395fa78227" providerId="LiveId" clId="{8AD243C7-9625-4183-B222-B661C0EE227B}" dt="2020-05-05T16:12:55.842" v="4120" actId="478"/>
          <ac:spMkLst>
            <pc:docMk/>
            <pc:sldMk cId="3178351890" sldId="264"/>
            <ac:spMk id="5" creationId="{9E8197C7-4A7F-488C-A8F2-9A109BF5E7EC}"/>
          </ac:spMkLst>
        </pc:spChg>
        <pc:spChg chg="mod">
          <ac:chgData name="Patricia Rebolledo" userId="4dc389395fa78227" providerId="LiveId" clId="{8AD243C7-9625-4183-B222-B661C0EE227B}" dt="2020-05-05T16:15:03.378" v="4134" actId="1076"/>
          <ac:spMkLst>
            <pc:docMk/>
            <pc:sldMk cId="3178351890" sldId="264"/>
            <ac:spMk id="10" creationId="{DB793F53-154E-412B-BFB7-9CDD083381DF}"/>
          </ac:spMkLst>
        </pc:spChg>
        <pc:spChg chg="add mod">
          <ac:chgData name="Patricia Rebolledo" userId="4dc389395fa78227" providerId="LiveId" clId="{8AD243C7-9625-4183-B222-B661C0EE227B}" dt="2020-05-05T18:39:13.968" v="4416" actId="14861"/>
          <ac:spMkLst>
            <pc:docMk/>
            <pc:sldMk cId="3178351890" sldId="264"/>
            <ac:spMk id="15" creationId="{D1E0FE03-A064-44EF-A913-77C57259B583}"/>
          </ac:spMkLst>
        </pc:spChg>
        <pc:grpChg chg="add mod">
          <ac:chgData name="Patricia Rebolledo" userId="4dc389395fa78227" providerId="LiveId" clId="{8AD243C7-9625-4183-B222-B661C0EE227B}" dt="2020-05-05T16:15:03.378" v="4134" actId="1076"/>
          <ac:grpSpMkLst>
            <pc:docMk/>
            <pc:sldMk cId="3178351890" sldId="264"/>
            <ac:grpSpMk id="8" creationId="{0659AD1E-B585-4D07-8D1C-19A30550ADBF}"/>
          </ac:grpSpMkLst>
        </pc:grpChg>
        <pc:grpChg chg="mod">
          <ac:chgData name="Patricia Rebolledo" userId="4dc389395fa78227" providerId="LiveId" clId="{8AD243C7-9625-4183-B222-B661C0EE227B}" dt="2020-05-05T16:13:04.418" v="4123" actId="1076"/>
          <ac:grpSpMkLst>
            <pc:docMk/>
            <pc:sldMk cId="3178351890" sldId="264"/>
            <ac:grpSpMk id="14" creationId="{09646BF4-7394-47E8-9958-FFB2B7B57238}"/>
          </ac:grpSpMkLst>
        </pc:grpChg>
        <pc:picChg chg="mod">
          <ac:chgData name="Patricia Rebolledo" userId="4dc389395fa78227" providerId="LiveId" clId="{8AD243C7-9625-4183-B222-B661C0EE227B}" dt="2020-05-05T16:15:03.378" v="4134" actId="1076"/>
          <ac:picMkLst>
            <pc:docMk/>
            <pc:sldMk cId="3178351890" sldId="264"/>
            <ac:picMk id="9" creationId="{8F333122-4CDE-4FA7-869C-30540C99B081}"/>
          </ac:picMkLst>
        </pc:picChg>
      </pc:sldChg>
      <pc:sldChg chg="addSp modSp mod modTransition modAnim">
        <pc:chgData name="Patricia Rebolledo" userId="4dc389395fa78227" providerId="LiveId" clId="{8AD243C7-9625-4183-B222-B661C0EE227B}" dt="2020-05-05T18:39:24.922" v="4419" actId="14861"/>
        <pc:sldMkLst>
          <pc:docMk/>
          <pc:sldMk cId="2317398650" sldId="265"/>
        </pc:sldMkLst>
        <pc:spChg chg="mod">
          <ac:chgData name="Patricia Rebolledo" userId="4dc389395fa78227" providerId="LiveId" clId="{8AD243C7-9625-4183-B222-B661C0EE227B}" dt="2020-05-05T13:22:51.583" v="2637" actId="692"/>
          <ac:spMkLst>
            <pc:docMk/>
            <pc:sldMk cId="2317398650" sldId="265"/>
            <ac:spMk id="12" creationId="{66328536-69A9-4F11-B341-192FABE206D4}"/>
          </ac:spMkLst>
        </pc:spChg>
        <pc:spChg chg="mod">
          <ac:chgData name="Patricia Rebolledo" userId="4dc389395fa78227" providerId="LiveId" clId="{8AD243C7-9625-4183-B222-B661C0EE227B}" dt="2020-05-05T13:19:30.052" v="2501" actId="1076"/>
          <ac:spMkLst>
            <pc:docMk/>
            <pc:sldMk cId="2317398650" sldId="265"/>
            <ac:spMk id="17" creationId="{5F936BC3-99E4-420E-953A-6D09C4303DFA}"/>
          </ac:spMkLst>
        </pc:spChg>
        <pc:spChg chg="add mod">
          <ac:chgData name="Patricia Rebolledo" userId="4dc389395fa78227" providerId="LiveId" clId="{8AD243C7-9625-4183-B222-B661C0EE227B}" dt="2020-05-05T18:39:24.922" v="4419" actId="14861"/>
          <ac:spMkLst>
            <pc:docMk/>
            <pc:sldMk cId="2317398650" sldId="265"/>
            <ac:spMk id="41" creationId="{F3874632-BF03-4FFF-B7C3-5A72E0F96DBB}"/>
          </ac:spMkLst>
        </pc:spChg>
        <pc:picChg chg="mod">
          <ac:chgData name="Patricia Rebolledo" userId="4dc389395fa78227" providerId="LiveId" clId="{8AD243C7-9625-4183-B222-B661C0EE227B}" dt="2020-05-05T13:19:25.085" v="2500" actId="14100"/>
          <ac:picMkLst>
            <pc:docMk/>
            <pc:sldMk cId="2317398650" sldId="265"/>
            <ac:picMk id="15" creationId="{97F025AF-AF90-4F3D-9D78-F1F6235FF3A3}"/>
          </ac:picMkLst>
        </pc:picChg>
      </pc:sldChg>
      <pc:sldChg chg="addSp modSp mod modTransition modAnim">
        <pc:chgData name="Patricia Rebolledo" userId="4dc389395fa78227" providerId="LiveId" clId="{8AD243C7-9625-4183-B222-B661C0EE227B}" dt="2020-05-05T18:39:34.201" v="4422" actId="14861"/>
        <pc:sldMkLst>
          <pc:docMk/>
          <pc:sldMk cId="1804895165" sldId="266"/>
        </pc:sldMkLst>
        <pc:spChg chg="mod">
          <ac:chgData name="Patricia Rebolledo" userId="4dc389395fa78227" providerId="LiveId" clId="{8AD243C7-9625-4183-B222-B661C0EE227B}" dt="2020-05-05T13:18:48.643" v="2497" actId="1076"/>
          <ac:spMkLst>
            <pc:docMk/>
            <pc:sldMk cId="1804895165" sldId="266"/>
            <ac:spMk id="5" creationId="{6AFA1F4D-C57C-47C1-B9E0-3E4D88FFE281}"/>
          </ac:spMkLst>
        </pc:spChg>
        <pc:spChg chg="mod">
          <ac:chgData name="Patricia Rebolledo" userId="4dc389395fa78227" providerId="LiveId" clId="{8AD243C7-9625-4183-B222-B661C0EE227B}" dt="2020-05-05T13:18:56.969" v="2499" actId="14100"/>
          <ac:spMkLst>
            <pc:docMk/>
            <pc:sldMk cId="1804895165" sldId="266"/>
            <ac:spMk id="7" creationId="{2FDA5915-46A6-4DC6-A4A0-43AB7B7FF24C}"/>
          </ac:spMkLst>
        </pc:spChg>
        <pc:spChg chg="add mod">
          <ac:chgData name="Patricia Rebolledo" userId="4dc389395fa78227" providerId="LiveId" clId="{8AD243C7-9625-4183-B222-B661C0EE227B}" dt="2020-05-05T18:39:34.201" v="4422" actId="14861"/>
          <ac:spMkLst>
            <pc:docMk/>
            <pc:sldMk cId="1804895165" sldId="266"/>
            <ac:spMk id="20" creationId="{7288253B-1D45-4F4C-976A-D2623CF67131}"/>
          </ac:spMkLst>
        </pc:spChg>
        <pc:picChg chg="mod">
          <ac:chgData name="Patricia Rebolledo" userId="4dc389395fa78227" providerId="LiveId" clId="{8AD243C7-9625-4183-B222-B661C0EE227B}" dt="2020-05-05T13:18:42.269" v="2496" actId="14100"/>
          <ac:picMkLst>
            <pc:docMk/>
            <pc:sldMk cId="1804895165" sldId="266"/>
            <ac:picMk id="6" creationId="{15EF2F55-105D-43FC-AB0A-FDBDDA2D52D7}"/>
          </ac:picMkLst>
        </pc:picChg>
      </pc:sldChg>
      <pc:sldChg chg="addSp delSp modSp mod modTransition modAnim">
        <pc:chgData name="Patricia Rebolledo" userId="4dc389395fa78227" providerId="LiveId" clId="{8AD243C7-9625-4183-B222-B661C0EE227B}" dt="2020-05-05T18:39:44.015" v="4425" actId="14861"/>
        <pc:sldMkLst>
          <pc:docMk/>
          <pc:sldMk cId="1801180194" sldId="267"/>
        </pc:sldMkLst>
        <pc:spChg chg="add del mod">
          <ac:chgData name="Patricia Rebolledo" userId="4dc389395fa78227" providerId="LiveId" clId="{8AD243C7-9625-4183-B222-B661C0EE227B}" dt="2020-05-05T02:29:14.903" v="35" actId="478"/>
          <ac:spMkLst>
            <pc:docMk/>
            <pc:sldMk cId="1801180194" sldId="267"/>
            <ac:spMk id="11" creationId="{837ADD48-9A56-4678-90E2-D2D161A62A48}"/>
          </ac:spMkLst>
        </pc:spChg>
        <pc:spChg chg="add mod">
          <ac:chgData name="Patricia Rebolledo" userId="4dc389395fa78227" providerId="LiveId" clId="{8AD243C7-9625-4183-B222-B661C0EE227B}" dt="2020-05-05T02:55:09.025" v="237" actId="164"/>
          <ac:spMkLst>
            <pc:docMk/>
            <pc:sldMk cId="1801180194" sldId="267"/>
            <ac:spMk id="12" creationId="{510348D1-F338-4E22-BBD9-23DC20D54F9D}"/>
          </ac:spMkLst>
        </pc:spChg>
        <pc:spChg chg="add mod">
          <ac:chgData name="Patricia Rebolledo" userId="4dc389395fa78227" providerId="LiveId" clId="{8AD243C7-9625-4183-B222-B661C0EE227B}" dt="2020-05-05T02:55:09.025" v="237" actId="164"/>
          <ac:spMkLst>
            <pc:docMk/>
            <pc:sldMk cId="1801180194" sldId="267"/>
            <ac:spMk id="13" creationId="{788B27DE-955C-430C-986A-85E613DD1C3D}"/>
          </ac:spMkLst>
        </pc:spChg>
        <pc:spChg chg="add mod topLvl">
          <ac:chgData name="Patricia Rebolledo" userId="4dc389395fa78227" providerId="LiveId" clId="{8AD243C7-9625-4183-B222-B661C0EE227B}" dt="2020-05-05T02:47:36.230" v="177" actId="164"/>
          <ac:spMkLst>
            <pc:docMk/>
            <pc:sldMk cId="1801180194" sldId="267"/>
            <ac:spMk id="14" creationId="{F82F9BA3-7193-4163-AC8F-92DE01E05CD4}"/>
          </ac:spMkLst>
        </pc:spChg>
        <pc:spChg chg="add mod topLvl">
          <ac:chgData name="Patricia Rebolledo" userId="4dc389395fa78227" providerId="LiveId" clId="{8AD243C7-9625-4183-B222-B661C0EE227B}" dt="2020-05-05T02:47:36.230" v="177" actId="164"/>
          <ac:spMkLst>
            <pc:docMk/>
            <pc:sldMk cId="1801180194" sldId="267"/>
            <ac:spMk id="15" creationId="{542191BA-DE04-4F6E-ACF6-96C021A68BC7}"/>
          </ac:spMkLst>
        </pc:spChg>
        <pc:spChg chg="add mod">
          <ac:chgData name="Patricia Rebolledo" userId="4dc389395fa78227" providerId="LiveId" clId="{8AD243C7-9625-4183-B222-B661C0EE227B}" dt="2020-05-05T02:49:37.694" v="189" actId="164"/>
          <ac:spMkLst>
            <pc:docMk/>
            <pc:sldMk cId="1801180194" sldId="267"/>
            <ac:spMk id="18" creationId="{0EDF8FEE-A0A7-4B20-8A0E-5AB80E69E3AC}"/>
          </ac:spMkLst>
        </pc:spChg>
        <pc:spChg chg="add mod">
          <ac:chgData name="Patricia Rebolledo" userId="4dc389395fa78227" providerId="LiveId" clId="{8AD243C7-9625-4183-B222-B661C0EE227B}" dt="2020-05-05T02:49:22.724" v="188" actId="164"/>
          <ac:spMkLst>
            <pc:docMk/>
            <pc:sldMk cId="1801180194" sldId="267"/>
            <ac:spMk id="19" creationId="{2B9DA3FF-6A1C-4D9B-A9F9-F4AA3A971EAD}"/>
          </ac:spMkLst>
        </pc:spChg>
        <pc:spChg chg="add mod">
          <ac:chgData name="Patricia Rebolledo" userId="4dc389395fa78227" providerId="LiveId" clId="{8AD243C7-9625-4183-B222-B661C0EE227B}" dt="2020-05-05T02:50:00.751" v="190" actId="164"/>
          <ac:spMkLst>
            <pc:docMk/>
            <pc:sldMk cId="1801180194" sldId="267"/>
            <ac:spMk id="20" creationId="{5603ED3A-8836-4143-A7AB-0C2F98A65DC7}"/>
          </ac:spMkLst>
        </pc:spChg>
        <pc:spChg chg="add mod">
          <ac:chgData name="Patricia Rebolledo" userId="4dc389395fa78227" providerId="LiveId" clId="{8AD243C7-9625-4183-B222-B661C0EE227B}" dt="2020-05-05T02:55:48.398" v="238" actId="164"/>
          <ac:spMkLst>
            <pc:docMk/>
            <pc:sldMk cId="1801180194" sldId="267"/>
            <ac:spMk id="21" creationId="{C9520A97-08D7-4301-B3A8-3E65B899D7FD}"/>
          </ac:spMkLst>
        </pc:spChg>
        <pc:spChg chg="add mod">
          <ac:chgData name="Patricia Rebolledo" userId="4dc389395fa78227" providerId="LiveId" clId="{8AD243C7-9625-4183-B222-B661C0EE227B}" dt="2020-05-05T02:55:48.398" v="238" actId="164"/>
          <ac:spMkLst>
            <pc:docMk/>
            <pc:sldMk cId="1801180194" sldId="267"/>
            <ac:spMk id="22" creationId="{ADD9F064-F058-4712-B37E-493D0623CFD2}"/>
          </ac:spMkLst>
        </pc:spChg>
        <pc:spChg chg="add mod">
          <ac:chgData name="Patricia Rebolledo" userId="4dc389395fa78227" providerId="LiveId" clId="{8AD243C7-9625-4183-B222-B661C0EE227B}" dt="2020-05-05T02:55:56.614" v="239" actId="164"/>
          <ac:spMkLst>
            <pc:docMk/>
            <pc:sldMk cId="1801180194" sldId="267"/>
            <ac:spMk id="23" creationId="{4D9B1408-B388-4F09-8696-66C82C5CBA69}"/>
          </ac:spMkLst>
        </pc:spChg>
        <pc:spChg chg="add mod">
          <ac:chgData name="Patricia Rebolledo" userId="4dc389395fa78227" providerId="LiveId" clId="{8AD243C7-9625-4183-B222-B661C0EE227B}" dt="2020-05-05T02:55:56.614" v="239" actId="164"/>
          <ac:spMkLst>
            <pc:docMk/>
            <pc:sldMk cId="1801180194" sldId="267"/>
            <ac:spMk id="24" creationId="{A53626C6-1DBF-4DDA-BAA7-B1C59491DDB4}"/>
          </ac:spMkLst>
        </pc:spChg>
        <pc:spChg chg="mod topLvl">
          <ac:chgData name="Patricia Rebolledo" userId="4dc389395fa78227" providerId="LiveId" clId="{8AD243C7-9625-4183-B222-B661C0EE227B}" dt="2020-05-05T02:48:31.044" v="184" actId="164"/>
          <ac:spMkLst>
            <pc:docMk/>
            <pc:sldMk cId="1801180194" sldId="267"/>
            <ac:spMk id="27" creationId="{3B5AEBEA-3F90-4593-AFA3-272C2A0B00BF}"/>
          </ac:spMkLst>
        </pc:spChg>
        <pc:spChg chg="mod topLvl">
          <ac:chgData name="Patricia Rebolledo" userId="4dc389395fa78227" providerId="LiveId" clId="{8AD243C7-9625-4183-B222-B661C0EE227B}" dt="2020-05-05T02:48:31.044" v="184" actId="164"/>
          <ac:spMkLst>
            <pc:docMk/>
            <pc:sldMk cId="1801180194" sldId="267"/>
            <ac:spMk id="28" creationId="{0044AA03-C683-44F2-886D-362A3D9FDAC3}"/>
          </ac:spMkLst>
        </pc:spChg>
        <pc:spChg chg="mod">
          <ac:chgData name="Patricia Rebolledo" userId="4dc389395fa78227" providerId="LiveId" clId="{8AD243C7-9625-4183-B222-B661C0EE227B}" dt="2020-05-05T02:48:39.390" v="186"/>
          <ac:spMkLst>
            <pc:docMk/>
            <pc:sldMk cId="1801180194" sldId="267"/>
            <ac:spMk id="31" creationId="{C4304F01-EE3E-4751-A8A9-7EEFC5E910B4}"/>
          </ac:spMkLst>
        </pc:spChg>
        <pc:spChg chg="mod">
          <ac:chgData name="Patricia Rebolledo" userId="4dc389395fa78227" providerId="LiveId" clId="{8AD243C7-9625-4183-B222-B661C0EE227B}" dt="2020-05-05T02:48:39.390" v="186"/>
          <ac:spMkLst>
            <pc:docMk/>
            <pc:sldMk cId="1801180194" sldId="267"/>
            <ac:spMk id="32" creationId="{405ABD66-5A53-4357-8863-D6779B97AA3B}"/>
          </ac:spMkLst>
        </pc:spChg>
        <pc:spChg chg="add mod ord">
          <ac:chgData name="Patricia Rebolledo" userId="4dc389395fa78227" providerId="LiveId" clId="{8AD243C7-9625-4183-B222-B661C0EE227B}" dt="2020-05-05T02:55:09.025" v="237" actId="164"/>
          <ac:spMkLst>
            <pc:docMk/>
            <pc:sldMk cId="1801180194" sldId="267"/>
            <ac:spMk id="36" creationId="{DCCD7A55-71BC-4151-805D-03A712503719}"/>
          </ac:spMkLst>
        </pc:spChg>
        <pc:spChg chg="add mod ord">
          <ac:chgData name="Patricia Rebolledo" userId="4dc389395fa78227" providerId="LiveId" clId="{8AD243C7-9625-4183-B222-B661C0EE227B}" dt="2020-05-05T02:55:48.398" v="238" actId="164"/>
          <ac:spMkLst>
            <pc:docMk/>
            <pc:sldMk cId="1801180194" sldId="267"/>
            <ac:spMk id="37" creationId="{B2409CA7-09D2-4E88-8EB1-8C77D5AACE72}"/>
          </ac:spMkLst>
        </pc:spChg>
        <pc:spChg chg="add mod ord">
          <ac:chgData name="Patricia Rebolledo" userId="4dc389395fa78227" providerId="LiveId" clId="{8AD243C7-9625-4183-B222-B661C0EE227B}" dt="2020-05-05T02:55:56.614" v="239" actId="164"/>
          <ac:spMkLst>
            <pc:docMk/>
            <pc:sldMk cId="1801180194" sldId="267"/>
            <ac:spMk id="38" creationId="{F69EB906-CEF1-4BDA-8D32-DF234760234E}"/>
          </ac:spMkLst>
        </pc:spChg>
        <pc:spChg chg="add mod ord">
          <ac:chgData name="Patricia Rebolledo" userId="4dc389395fa78227" providerId="LiveId" clId="{8AD243C7-9625-4183-B222-B661C0EE227B}" dt="2020-05-05T02:58:14.508" v="255" actId="1076"/>
          <ac:spMkLst>
            <pc:docMk/>
            <pc:sldMk cId="1801180194" sldId="267"/>
            <ac:spMk id="39" creationId="{AD438576-62F4-447F-BB14-9B07E1B7E69E}"/>
          </ac:spMkLst>
        </pc:spChg>
        <pc:spChg chg="add mod">
          <ac:chgData name="Patricia Rebolledo" userId="4dc389395fa78227" providerId="LiveId" clId="{8AD243C7-9625-4183-B222-B661C0EE227B}" dt="2020-05-05T18:39:44.015" v="4425" actId="14861"/>
          <ac:spMkLst>
            <pc:docMk/>
            <pc:sldMk cId="1801180194" sldId="267"/>
            <ac:spMk id="44" creationId="{61EC05D9-157F-4DA4-83CF-06C44BAD3737}"/>
          </ac:spMkLst>
        </pc:spChg>
        <pc:grpChg chg="add del mod">
          <ac:chgData name="Patricia Rebolledo" userId="4dc389395fa78227" providerId="LiveId" clId="{8AD243C7-9625-4183-B222-B661C0EE227B}" dt="2020-05-05T02:46:51.051" v="175" actId="165"/>
          <ac:grpSpMkLst>
            <pc:docMk/>
            <pc:sldMk cId="1801180194" sldId="267"/>
            <ac:grpSpMk id="16" creationId="{4E4877E0-0B09-40D9-B7A5-CA99F32A9E99}"/>
          </ac:grpSpMkLst>
        </pc:grpChg>
        <pc:grpChg chg="add mod">
          <ac:chgData name="Patricia Rebolledo" userId="4dc389395fa78227" providerId="LiveId" clId="{8AD243C7-9625-4183-B222-B661C0EE227B}" dt="2020-05-05T02:50:00.751" v="190" actId="164"/>
          <ac:grpSpMkLst>
            <pc:docMk/>
            <pc:sldMk cId="1801180194" sldId="267"/>
            <ac:grpSpMk id="25" creationId="{5880C864-4ACC-4C5C-B9B2-487DD7075565}"/>
          </ac:grpSpMkLst>
        </pc:grpChg>
        <pc:grpChg chg="add del mod">
          <ac:chgData name="Patricia Rebolledo" userId="4dc389395fa78227" providerId="LiveId" clId="{8AD243C7-9625-4183-B222-B661C0EE227B}" dt="2020-05-05T02:47:57.608" v="180" actId="165"/>
          <ac:grpSpMkLst>
            <pc:docMk/>
            <pc:sldMk cId="1801180194" sldId="267"/>
            <ac:grpSpMk id="26" creationId="{D4E469C6-7362-4D9E-B595-435E61A9C9F1}"/>
          </ac:grpSpMkLst>
        </pc:grpChg>
        <pc:grpChg chg="add mod">
          <ac:chgData name="Patricia Rebolledo" userId="4dc389395fa78227" providerId="LiveId" clId="{8AD243C7-9625-4183-B222-B661C0EE227B}" dt="2020-05-05T02:49:22.724" v="188" actId="164"/>
          <ac:grpSpMkLst>
            <pc:docMk/>
            <pc:sldMk cId="1801180194" sldId="267"/>
            <ac:grpSpMk id="29" creationId="{ED1BE183-09CE-4D29-BB19-8405993C5138}"/>
          </ac:grpSpMkLst>
        </pc:grpChg>
        <pc:grpChg chg="add mod">
          <ac:chgData name="Patricia Rebolledo" userId="4dc389395fa78227" providerId="LiveId" clId="{8AD243C7-9625-4183-B222-B661C0EE227B}" dt="2020-05-05T02:49:37.694" v="189" actId="164"/>
          <ac:grpSpMkLst>
            <pc:docMk/>
            <pc:sldMk cId="1801180194" sldId="267"/>
            <ac:grpSpMk id="30" creationId="{6F6B4CEE-A620-44A1-92CD-213797BD2CC3}"/>
          </ac:grpSpMkLst>
        </pc:grpChg>
        <pc:grpChg chg="add mod">
          <ac:chgData name="Patricia Rebolledo" userId="4dc389395fa78227" providerId="LiveId" clId="{8AD243C7-9625-4183-B222-B661C0EE227B}" dt="2020-05-05T02:58:09.651" v="253" actId="1076"/>
          <ac:grpSpMkLst>
            <pc:docMk/>
            <pc:sldMk cId="1801180194" sldId="267"/>
            <ac:grpSpMk id="33" creationId="{27D9E21A-8D28-40F6-9FBF-F05AFFB0E7CA}"/>
          </ac:grpSpMkLst>
        </pc:grpChg>
        <pc:grpChg chg="add mod">
          <ac:chgData name="Patricia Rebolledo" userId="4dc389395fa78227" providerId="LiveId" clId="{8AD243C7-9625-4183-B222-B661C0EE227B}" dt="2020-05-05T02:58:22.964" v="256" actId="1076"/>
          <ac:grpSpMkLst>
            <pc:docMk/>
            <pc:sldMk cId="1801180194" sldId="267"/>
            <ac:grpSpMk id="34" creationId="{798B3AD3-D25C-40DB-9F5E-D4295D39D377}"/>
          </ac:grpSpMkLst>
        </pc:grpChg>
        <pc:grpChg chg="add mod ord">
          <ac:chgData name="Patricia Rebolledo" userId="4dc389395fa78227" providerId="LiveId" clId="{8AD243C7-9625-4183-B222-B661C0EE227B}" dt="2020-05-05T02:57:56.628" v="252" actId="1076"/>
          <ac:grpSpMkLst>
            <pc:docMk/>
            <pc:sldMk cId="1801180194" sldId="267"/>
            <ac:grpSpMk id="35" creationId="{D1B9A7EE-723E-4611-8B7E-FA0CFE618580}"/>
          </ac:grpSpMkLst>
        </pc:grpChg>
        <pc:grpChg chg="add mod">
          <ac:chgData name="Patricia Rebolledo" userId="4dc389395fa78227" providerId="LiveId" clId="{8AD243C7-9625-4183-B222-B661C0EE227B}" dt="2020-05-05T02:57:26.347" v="247" actId="164"/>
          <ac:grpSpMkLst>
            <pc:docMk/>
            <pc:sldMk cId="1801180194" sldId="267"/>
            <ac:grpSpMk id="40" creationId="{CDCF02DD-37AB-4D31-9321-D1E22863DA4C}"/>
          </ac:grpSpMkLst>
        </pc:grpChg>
        <pc:grpChg chg="add mod">
          <ac:chgData name="Patricia Rebolledo" userId="4dc389395fa78227" providerId="LiveId" clId="{8AD243C7-9625-4183-B222-B661C0EE227B}" dt="2020-05-05T02:57:26.347" v="247" actId="164"/>
          <ac:grpSpMkLst>
            <pc:docMk/>
            <pc:sldMk cId="1801180194" sldId="267"/>
            <ac:grpSpMk id="41" creationId="{08D3C4C1-5335-4058-9DBD-C0913C388A9F}"/>
          </ac:grpSpMkLst>
        </pc:grpChg>
        <pc:grpChg chg="add mod">
          <ac:chgData name="Patricia Rebolledo" userId="4dc389395fa78227" providerId="LiveId" clId="{8AD243C7-9625-4183-B222-B661C0EE227B}" dt="2020-05-05T02:57:26.347" v="247" actId="164"/>
          <ac:grpSpMkLst>
            <pc:docMk/>
            <pc:sldMk cId="1801180194" sldId="267"/>
            <ac:grpSpMk id="42" creationId="{532098CF-65B7-4FAF-831F-7DF0164279EF}"/>
          </ac:grpSpMkLst>
        </pc:grpChg>
        <pc:grpChg chg="add mod">
          <ac:chgData name="Patricia Rebolledo" userId="4dc389395fa78227" providerId="LiveId" clId="{8AD243C7-9625-4183-B222-B661C0EE227B}" dt="2020-05-05T03:00:30.622" v="261" actId="1076"/>
          <ac:grpSpMkLst>
            <pc:docMk/>
            <pc:sldMk cId="1801180194" sldId="267"/>
            <ac:grpSpMk id="43" creationId="{CE32EFA7-17A5-4AAC-BAD0-8FBF3773E94D}"/>
          </ac:grpSpMkLst>
        </pc:grpChg>
        <pc:picChg chg="add mod">
          <ac:chgData name="Patricia Rebolledo" userId="4dc389395fa78227" providerId="LiveId" clId="{8AD243C7-9625-4183-B222-B661C0EE227B}" dt="2020-05-05T02:55:09.025" v="237" actId="164"/>
          <ac:picMkLst>
            <pc:docMk/>
            <pc:sldMk cId="1801180194" sldId="267"/>
            <ac:picMk id="8" creationId="{264C0C00-34EC-4DA0-8792-1B4D1922A73B}"/>
          </ac:picMkLst>
        </pc:picChg>
        <pc:picChg chg="add del mod">
          <ac:chgData name="Patricia Rebolledo" userId="4dc389395fa78227" providerId="LiveId" clId="{8AD243C7-9625-4183-B222-B661C0EE227B}" dt="2020-05-05T02:35:31.109" v="94" actId="478"/>
          <ac:picMkLst>
            <pc:docMk/>
            <pc:sldMk cId="1801180194" sldId="267"/>
            <ac:picMk id="9" creationId="{566C8AC8-7E52-4BE0-A154-DBABDBD9DD90}"/>
          </ac:picMkLst>
        </pc:picChg>
        <pc:picChg chg="add mod">
          <ac:chgData name="Patricia Rebolledo" userId="4dc389395fa78227" providerId="LiveId" clId="{8AD243C7-9625-4183-B222-B661C0EE227B}" dt="2020-05-05T02:55:48.398" v="238" actId="164"/>
          <ac:picMkLst>
            <pc:docMk/>
            <pc:sldMk cId="1801180194" sldId="267"/>
            <ac:picMk id="10" creationId="{C233A9FB-4CE8-4614-87F5-0AAC4BA99ECD}"/>
          </ac:picMkLst>
        </pc:picChg>
        <pc:picChg chg="add mod">
          <ac:chgData name="Patricia Rebolledo" userId="4dc389395fa78227" providerId="LiveId" clId="{8AD243C7-9625-4183-B222-B661C0EE227B}" dt="2020-05-05T02:55:56.614" v="239" actId="164"/>
          <ac:picMkLst>
            <pc:docMk/>
            <pc:sldMk cId="1801180194" sldId="267"/>
            <ac:picMk id="17" creationId="{A9F63AB8-1D55-49DA-AE4B-AFB7D88604CA}"/>
          </ac:picMkLst>
        </pc:picChg>
      </pc:sldChg>
      <pc:sldChg chg="addSp delSp modSp new mod modTransition delAnim modAnim">
        <pc:chgData name="Patricia Rebolledo" userId="4dc389395fa78227" providerId="LiveId" clId="{8AD243C7-9625-4183-B222-B661C0EE227B}" dt="2020-05-05T18:47:52.021" v="4468" actId="20577"/>
        <pc:sldMkLst>
          <pc:docMk/>
          <pc:sldMk cId="2995267031" sldId="268"/>
        </pc:sldMkLst>
        <pc:spChg chg="del">
          <ac:chgData name="Patricia Rebolledo" userId="4dc389395fa78227" providerId="LiveId" clId="{8AD243C7-9625-4183-B222-B661C0EE227B}" dt="2020-05-05T03:06:58.494" v="270" actId="478"/>
          <ac:spMkLst>
            <pc:docMk/>
            <pc:sldMk cId="2995267031" sldId="268"/>
            <ac:spMk id="2" creationId="{E08D5F00-E44D-42E5-9B86-7EB9DE965230}"/>
          </ac:spMkLst>
        </pc:spChg>
        <pc:spChg chg="del">
          <ac:chgData name="Patricia Rebolledo" userId="4dc389395fa78227" providerId="LiveId" clId="{8AD243C7-9625-4183-B222-B661C0EE227B}" dt="2020-05-05T03:07:01.359" v="271" actId="478"/>
          <ac:spMkLst>
            <pc:docMk/>
            <pc:sldMk cId="2995267031" sldId="268"/>
            <ac:spMk id="3" creationId="{C3F5FE9F-8E28-4CB0-A713-C45642263092}"/>
          </ac:spMkLst>
        </pc:spChg>
        <pc:spChg chg="add mod">
          <ac:chgData name="Patricia Rebolledo" userId="4dc389395fa78227" providerId="LiveId" clId="{8AD243C7-9625-4183-B222-B661C0EE227B}" dt="2020-05-05T03:27:56.909" v="286"/>
          <ac:spMkLst>
            <pc:docMk/>
            <pc:sldMk cId="2995267031" sldId="268"/>
            <ac:spMk id="4" creationId="{BF148C44-E548-4418-A0FF-91506298B314}"/>
          </ac:spMkLst>
        </pc:spChg>
        <pc:spChg chg="mod">
          <ac:chgData name="Patricia Rebolledo" userId="4dc389395fa78227" providerId="LiveId" clId="{8AD243C7-9625-4183-B222-B661C0EE227B}" dt="2020-05-05T03:27:56.909" v="286"/>
          <ac:spMkLst>
            <pc:docMk/>
            <pc:sldMk cId="2995267031" sldId="268"/>
            <ac:spMk id="6" creationId="{64D7B741-8BB8-42B2-BD6F-503C0A8A6E39}"/>
          </ac:spMkLst>
        </pc:spChg>
        <pc:spChg chg="mod">
          <ac:chgData name="Patricia Rebolledo" userId="4dc389395fa78227" providerId="LiveId" clId="{8AD243C7-9625-4183-B222-B661C0EE227B}" dt="2020-05-05T03:27:56.909" v="286"/>
          <ac:spMkLst>
            <pc:docMk/>
            <pc:sldMk cId="2995267031" sldId="268"/>
            <ac:spMk id="8" creationId="{6AE8A8B8-B47E-4328-8697-FB3066676C76}"/>
          </ac:spMkLst>
        </pc:spChg>
        <pc:spChg chg="add mod">
          <ac:chgData name="Patricia Rebolledo" userId="4dc389395fa78227" providerId="LiveId" clId="{8AD243C7-9625-4183-B222-B661C0EE227B}" dt="2020-05-05T03:29:01.730" v="289" actId="207"/>
          <ac:spMkLst>
            <pc:docMk/>
            <pc:sldMk cId="2995267031" sldId="268"/>
            <ac:spMk id="9" creationId="{96CC6F38-7CC7-4634-BFD1-B0C88B1F3F20}"/>
          </ac:spMkLst>
        </pc:spChg>
        <pc:spChg chg="add mod">
          <ac:chgData name="Patricia Rebolledo" userId="4dc389395fa78227" providerId="LiveId" clId="{8AD243C7-9625-4183-B222-B661C0EE227B}" dt="2020-05-05T03:29:20.895" v="314" actId="20577"/>
          <ac:spMkLst>
            <pc:docMk/>
            <pc:sldMk cId="2995267031" sldId="268"/>
            <ac:spMk id="17" creationId="{44247E44-03D3-4B91-B20F-E80E692ADC97}"/>
          </ac:spMkLst>
        </pc:spChg>
        <pc:spChg chg="add mod">
          <ac:chgData name="Patricia Rebolledo" userId="4dc389395fa78227" providerId="LiveId" clId="{8AD243C7-9625-4183-B222-B661C0EE227B}" dt="2020-05-05T18:47:52.021" v="4468" actId="20577"/>
          <ac:spMkLst>
            <pc:docMk/>
            <pc:sldMk cId="2995267031" sldId="268"/>
            <ac:spMk id="18" creationId="{9A4138FC-0871-4656-8B13-6AE8EE939045}"/>
          </ac:spMkLst>
        </pc:spChg>
        <pc:spChg chg="add mod">
          <ac:chgData name="Patricia Rebolledo" userId="4dc389395fa78227" providerId="LiveId" clId="{8AD243C7-9625-4183-B222-B661C0EE227B}" dt="2020-05-05T04:18:51.922" v="613" actId="164"/>
          <ac:spMkLst>
            <pc:docMk/>
            <pc:sldMk cId="2995267031" sldId="268"/>
            <ac:spMk id="22" creationId="{8CAF8CCB-CA72-4F52-A9D0-C1FAA7DD6FD2}"/>
          </ac:spMkLst>
        </pc:spChg>
        <pc:spChg chg="add mod topLvl">
          <ac:chgData name="Patricia Rebolledo" userId="4dc389395fa78227" providerId="LiveId" clId="{8AD243C7-9625-4183-B222-B661C0EE227B}" dt="2020-05-05T04:21:38.408" v="621" actId="165"/>
          <ac:spMkLst>
            <pc:docMk/>
            <pc:sldMk cId="2995267031" sldId="268"/>
            <ac:spMk id="24" creationId="{FF784B8D-3696-4746-95C8-359EE8867896}"/>
          </ac:spMkLst>
        </pc:spChg>
        <pc:spChg chg="del mod topLvl">
          <ac:chgData name="Patricia Rebolledo" userId="4dc389395fa78227" providerId="LiveId" clId="{8AD243C7-9625-4183-B222-B661C0EE227B}" dt="2020-05-05T04:15:56.925" v="597" actId="478"/>
          <ac:spMkLst>
            <pc:docMk/>
            <pc:sldMk cId="2995267031" sldId="268"/>
            <ac:spMk id="28" creationId="{2F04D418-D122-48FA-AF06-77E07CDB5332}"/>
          </ac:spMkLst>
        </pc:spChg>
        <pc:spChg chg="mod topLvl">
          <ac:chgData name="Patricia Rebolledo" userId="4dc389395fa78227" providerId="LiveId" clId="{8AD243C7-9625-4183-B222-B661C0EE227B}" dt="2020-05-05T04:17:10.169" v="608" actId="164"/>
          <ac:spMkLst>
            <pc:docMk/>
            <pc:sldMk cId="2995267031" sldId="268"/>
            <ac:spMk id="30" creationId="{E2DDE291-9693-40D3-A093-C8B98AE320B1}"/>
          </ac:spMkLst>
        </pc:spChg>
        <pc:spChg chg="mod topLvl">
          <ac:chgData name="Patricia Rebolledo" userId="4dc389395fa78227" providerId="LiveId" clId="{8AD243C7-9625-4183-B222-B661C0EE227B}" dt="2020-05-05T04:17:10.169" v="608" actId="164"/>
          <ac:spMkLst>
            <pc:docMk/>
            <pc:sldMk cId="2995267031" sldId="268"/>
            <ac:spMk id="31" creationId="{EF423BA9-3B01-4293-AF15-759A4CE6E392}"/>
          </ac:spMkLst>
        </pc:spChg>
        <pc:spChg chg="mod topLvl">
          <ac:chgData name="Patricia Rebolledo" userId="4dc389395fa78227" providerId="LiveId" clId="{8AD243C7-9625-4183-B222-B661C0EE227B}" dt="2020-05-05T04:17:10.169" v="608" actId="164"/>
          <ac:spMkLst>
            <pc:docMk/>
            <pc:sldMk cId="2995267031" sldId="268"/>
            <ac:spMk id="33" creationId="{599773DF-ACD9-43A8-8892-F2A80513A6EC}"/>
          </ac:spMkLst>
        </pc:spChg>
        <pc:spChg chg="del mod topLvl">
          <ac:chgData name="Patricia Rebolledo" userId="4dc389395fa78227" providerId="LiveId" clId="{8AD243C7-9625-4183-B222-B661C0EE227B}" dt="2020-05-05T04:16:51.015" v="605" actId="478"/>
          <ac:spMkLst>
            <pc:docMk/>
            <pc:sldMk cId="2995267031" sldId="268"/>
            <ac:spMk id="34" creationId="{32F51E7E-1C7D-400D-9D7E-D608D32CE819}"/>
          </ac:spMkLst>
        </pc:spChg>
        <pc:spChg chg="add mod">
          <ac:chgData name="Patricia Rebolledo" userId="4dc389395fa78227" providerId="LiveId" clId="{8AD243C7-9625-4183-B222-B661C0EE227B}" dt="2020-05-05T04:17:10.169" v="608" actId="164"/>
          <ac:spMkLst>
            <pc:docMk/>
            <pc:sldMk cId="2995267031" sldId="268"/>
            <ac:spMk id="35" creationId="{E47EA1E1-1A54-49CD-A260-0ED4D97574EB}"/>
          </ac:spMkLst>
        </pc:spChg>
        <pc:spChg chg="add mod">
          <ac:chgData name="Patricia Rebolledo" userId="4dc389395fa78227" providerId="LiveId" clId="{8AD243C7-9625-4183-B222-B661C0EE227B}" dt="2020-05-05T18:39:54.447" v="4428" actId="14861"/>
          <ac:spMkLst>
            <pc:docMk/>
            <pc:sldMk cId="2995267031" sldId="268"/>
            <ac:spMk id="39" creationId="{DC31B596-C648-4038-9AA6-7960990A7E8A}"/>
          </ac:spMkLst>
        </pc:spChg>
        <pc:grpChg chg="add del mod">
          <ac:chgData name="Patricia Rebolledo" userId="4dc389395fa78227" providerId="LiveId" clId="{8AD243C7-9625-4183-B222-B661C0EE227B}" dt="2020-05-05T03:38:15.548" v="469" actId="478"/>
          <ac:grpSpMkLst>
            <pc:docMk/>
            <pc:sldMk cId="2995267031" sldId="268"/>
            <ac:grpSpMk id="5" creationId="{84E733D0-9180-4A4A-B980-92A99A4C2AE0}"/>
          </ac:grpSpMkLst>
        </pc:grpChg>
        <pc:grpChg chg="add del mod">
          <ac:chgData name="Patricia Rebolledo" userId="4dc389395fa78227" providerId="LiveId" clId="{8AD243C7-9625-4183-B222-B661C0EE227B}" dt="2020-05-05T03:29:26.470" v="315" actId="478"/>
          <ac:grpSpMkLst>
            <pc:docMk/>
            <pc:sldMk cId="2995267031" sldId="268"/>
            <ac:grpSpMk id="10" creationId="{98B497B4-0414-490C-8291-12EC6F867604}"/>
          </ac:grpSpMkLst>
        </pc:grpChg>
        <pc:grpChg chg="add del mod">
          <ac:chgData name="Patricia Rebolledo" userId="4dc389395fa78227" providerId="LiveId" clId="{8AD243C7-9625-4183-B222-B661C0EE227B}" dt="2020-05-05T04:15:56.925" v="597" actId="478"/>
          <ac:grpSpMkLst>
            <pc:docMk/>
            <pc:sldMk cId="2995267031" sldId="268"/>
            <ac:grpSpMk id="27" creationId="{8BA450CB-B621-4D85-B725-D53072E340FC}"/>
          </ac:grpSpMkLst>
        </pc:grpChg>
        <pc:grpChg chg="del mod topLvl">
          <ac:chgData name="Patricia Rebolledo" userId="4dc389395fa78227" providerId="LiveId" clId="{8AD243C7-9625-4183-B222-B661C0EE227B}" dt="2020-05-05T04:16:21.443" v="600" actId="165"/>
          <ac:grpSpMkLst>
            <pc:docMk/>
            <pc:sldMk cId="2995267031" sldId="268"/>
            <ac:grpSpMk id="29" creationId="{35E93F79-B982-42B0-9FF8-D8FBAE5897CF}"/>
          </ac:grpSpMkLst>
        </pc:grpChg>
        <pc:grpChg chg="add del mod">
          <ac:chgData name="Patricia Rebolledo" userId="4dc389395fa78227" providerId="LiveId" clId="{8AD243C7-9625-4183-B222-B661C0EE227B}" dt="2020-05-05T04:16:38.623" v="603" actId="165"/>
          <ac:grpSpMkLst>
            <pc:docMk/>
            <pc:sldMk cId="2995267031" sldId="268"/>
            <ac:grpSpMk id="32" creationId="{D2BF8BC7-DB84-4629-A8FB-8D6D120EB8F7}"/>
          </ac:grpSpMkLst>
        </pc:grpChg>
        <pc:grpChg chg="add mod">
          <ac:chgData name="Patricia Rebolledo" userId="4dc389395fa78227" providerId="LiveId" clId="{8AD243C7-9625-4183-B222-B661C0EE227B}" dt="2020-05-05T04:24:43.319" v="626" actId="1076"/>
          <ac:grpSpMkLst>
            <pc:docMk/>
            <pc:sldMk cId="2995267031" sldId="268"/>
            <ac:grpSpMk id="36" creationId="{005E5E53-6460-4062-BAEF-509D309300B2}"/>
          </ac:grpSpMkLst>
        </pc:grpChg>
        <pc:grpChg chg="add mod ord">
          <ac:chgData name="Patricia Rebolledo" userId="4dc389395fa78227" providerId="LiveId" clId="{8AD243C7-9625-4183-B222-B661C0EE227B}" dt="2020-05-05T04:19:17.344" v="614" actId="166"/>
          <ac:grpSpMkLst>
            <pc:docMk/>
            <pc:sldMk cId="2995267031" sldId="268"/>
            <ac:grpSpMk id="37" creationId="{99726ACB-F03A-4494-9B0E-89F49BA6C1EB}"/>
          </ac:grpSpMkLst>
        </pc:grpChg>
        <pc:grpChg chg="add del mod">
          <ac:chgData name="Patricia Rebolledo" userId="4dc389395fa78227" providerId="LiveId" clId="{8AD243C7-9625-4183-B222-B661C0EE227B}" dt="2020-05-05T04:21:38.408" v="621" actId="165"/>
          <ac:grpSpMkLst>
            <pc:docMk/>
            <pc:sldMk cId="2995267031" sldId="268"/>
            <ac:grpSpMk id="38" creationId="{FE48BDA6-A1DF-4725-93CA-02C4E44C0C12}"/>
          </ac:grpSpMkLst>
        </pc:grpChg>
        <pc:graphicFrameChg chg="add mod ord modGraphic">
          <ac:chgData name="Patricia Rebolledo" userId="4dc389395fa78227" providerId="LiveId" clId="{8AD243C7-9625-4183-B222-B661C0EE227B}" dt="2020-05-05T04:19:17.344" v="614" actId="166"/>
          <ac:graphicFrameMkLst>
            <pc:docMk/>
            <pc:sldMk cId="2995267031" sldId="268"/>
            <ac:graphicFrameMk id="19" creationId="{43997A5B-CF2D-44B0-AE00-E0E181FA58F0}"/>
          </ac:graphicFrameMkLst>
        </pc:graphicFrameChg>
        <pc:graphicFrameChg chg="add del mod">
          <ac:chgData name="Patricia Rebolledo" userId="4dc389395fa78227" providerId="LiveId" clId="{8AD243C7-9625-4183-B222-B661C0EE227B}" dt="2020-05-05T03:31:57.849" v="408" actId="478"/>
          <ac:graphicFrameMkLst>
            <pc:docMk/>
            <pc:sldMk cId="2995267031" sldId="268"/>
            <ac:graphicFrameMk id="21" creationId="{771AE2BD-C630-4B2E-B1F6-B2EC0C17D027}"/>
          </ac:graphicFrameMkLst>
        </pc:graphicFrameChg>
        <pc:graphicFrameChg chg="add mod modGraphic">
          <ac:chgData name="Patricia Rebolledo" userId="4dc389395fa78227" providerId="LiveId" clId="{8AD243C7-9625-4183-B222-B661C0EE227B}" dt="2020-05-05T04:15:33.592" v="594" actId="207"/>
          <ac:graphicFrameMkLst>
            <pc:docMk/>
            <pc:sldMk cId="2995267031" sldId="268"/>
            <ac:graphicFrameMk id="25" creationId="{14927F3F-A818-47DF-A91F-65630A2CA8D2}"/>
          </ac:graphicFrameMkLst>
        </pc:graphicFrameChg>
        <pc:picChg chg="mod">
          <ac:chgData name="Patricia Rebolledo" userId="4dc389395fa78227" providerId="LiveId" clId="{8AD243C7-9625-4183-B222-B661C0EE227B}" dt="2020-05-05T03:27:56.909" v="286"/>
          <ac:picMkLst>
            <pc:docMk/>
            <pc:sldMk cId="2995267031" sldId="268"/>
            <ac:picMk id="7" creationId="{1EF01F57-9C6A-4E0A-AE07-B7A956B1A61C}"/>
          </ac:picMkLst>
        </pc:picChg>
        <pc:picChg chg="mod">
          <ac:chgData name="Patricia Rebolledo" userId="4dc389395fa78227" providerId="LiveId" clId="{8AD243C7-9625-4183-B222-B661C0EE227B}" dt="2020-05-05T03:27:56.909" v="286"/>
          <ac:picMkLst>
            <pc:docMk/>
            <pc:sldMk cId="2995267031" sldId="268"/>
            <ac:picMk id="11" creationId="{7040741D-8DDB-4678-B5EA-90DAF8DBA500}"/>
          </ac:picMkLst>
        </pc:picChg>
        <pc:picChg chg="mod">
          <ac:chgData name="Patricia Rebolledo" userId="4dc389395fa78227" providerId="LiveId" clId="{8AD243C7-9625-4183-B222-B661C0EE227B}" dt="2020-05-05T03:27:56.909" v="286"/>
          <ac:picMkLst>
            <pc:docMk/>
            <pc:sldMk cId="2995267031" sldId="268"/>
            <ac:picMk id="12" creationId="{CB59D39D-99BD-4D0E-8E85-CDDF276E97C7}"/>
          </ac:picMkLst>
        </pc:picChg>
        <pc:picChg chg="mod">
          <ac:chgData name="Patricia Rebolledo" userId="4dc389395fa78227" providerId="LiveId" clId="{8AD243C7-9625-4183-B222-B661C0EE227B}" dt="2020-05-05T03:27:56.909" v="286"/>
          <ac:picMkLst>
            <pc:docMk/>
            <pc:sldMk cId="2995267031" sldId="268"/>
            <ac:picMk id="13" creationId="{30468A51-B23F-4110-840D-C9F433C091DE}"/>
          </ac:picMkLst>
        </pc:picChg>
        <pc:picChg chg="mod">
          <ac:chgData name="Patricia Rebolledo" userId="4dc389395fa78227" providerId="LiveId" clId="{8AD243C7-9625-4183-B222-B661C0EE227B}" dt="2020-05-05T03:27:56.909" v="286"/>
          <ac:picMkLst>
            <pc:docMk/>
            <pc:sldMk cId="2995267031" sldId="268"/>
            <ac:picMk id="14" creationId="{472E1882-751A-470E-BC9B-0C81553CCC7E}"/>
          </ac:picMkLst>
        </pc:picChg>
        <pc:picChg chg="mod">
          <ac:chgData name="Patricia Rebolledo" userId="4dc389395fa78227" providerId="LiveId" clId="{8AD243C7-9625-4183-B222-B661C0EE227B}" dt="2020-05-05T03:27:56.909" v="286"/>
          <ac:picMkLst>
            <pc:docMk/>
            <pc:sldMk cId="2995267031" sldId="268"/>
            <ac:picMk id="15" creationId="{BFA280CB-DBF4-44EC-B70E-C6FCA4D882EF}"/>
          </ac:picMkLst>
        </pc:picChg>
        <pc:picChg chg="mod">
          <ac:chgData name="Patricia Rebolledo" userId="4dc389395fa78227" providerId="LiveId" clId="{8AD243C7-9625-4183-B222-B661C0EE227B}" dt="2020-05-05T03:27:56.909" v="286"/>
          <ac:picMkLst>
            <pc:docMk/>
            <pc:sldMk cId="2995267031" sldId="268"/>
            <ac:picMk id="16" creationId="{E7395EB0-1638-458C-B026-395A795C28FC}"/>
          </ac:picMkLst>
        </pc:picChg>
        <pc:picChg chg="add mod topLvl">
          <ac:chgData name="Patricia Rebolledo" userId="4dc389395fa78227" providerId="LiveId" clId="{8AD243C7-9625-4183-B222-B661C0EE227B}" dt="2020-05-05T04:21:38.408" v="621" actId="165"/>
          <ac:picMkLst>
            <pc:docMk/>
            <pc:sldMk cId="2995267031" sldId="268"/>
            <ac:picMk id="23" creationId="{5B946230-79E5-45B8-A378-85766232C527}"/>
          </ac:picMkLst>
        </pc:picChg>
      </pc:sldChg>
      <pc:sldChg chg="addSp delSp modSp new mod modTransition setBg modAnim">
        <pc:chgData name="Patricia Rebolledo" userId="4dc389395fa78227" providerId="LiveId" clId="{8AD243C7-9625-4183-B222-B661C0EE227B}" dt="2020-05-05T18:40:05.862" v="4431" actId="14861"/>
        <pc:sldMkLst>
          <pc:docMk/>
          <pc:sldMk cId="4239316467" sldId="269"/>
        </pc:sldMkLst>
        <pc:spChg chg="mod">
          <ac:chgData name="Patricia Rebolledo" userId="4dc389395fa78227" providerId="LiveId" clId="{8AD243C7-9625-4183-B222-B661C0EE227B}" dt="2020-05-05T04:27:57.975" v="643" actId="26606"/>
          <ac:spMkLst>
            <pc:docMk/>
            <pc:sldMk cId="4239316467" sldId="269"/>
            <ac:spMk id="2" creationId="{3519542F-2D7D-43E1-9EAB-65513DA2FEEB}"/>
          </ac:spMkLst>
        </pc:spChg>
        <pc:spChg chg="del">
          <ac:chgData name="Patricia Rebolledo" userId="4dc389395fa78227" providerId="LiveId" clId="{8AD243C7-9625-4183-B222-B661C0EE227B}" dt="2020-05-05T04:27:21.784" v="633"/>
          <ac:spMkLst>
            <pc:docMk/>
            <pc:sldMk cId="4239316467" sldId="269"/>
            <ac:spMk id="3" creationId="{419FC0E7-FC6F-4546-9ED4-16732805B210}"/>
          </ac:spMkLst>
        </pc:spChg>
        <pc:spChg chg="add del mod">
          <ac:chgData name="Patricia Rebolledo" userId="4dc389395fa78227" providerId="LiveId" clId="{8AD243C7-9625-4183-B222-B661C0EE227B}" dt="2020-05-05T04:35:09.529" v="826" actId="478"/>
          <ac:spMkLst>
            <pc:docMk/>
            <pc:sldMk cId="4239316467" sldId="269"/>
            <ac:spMk id="5" creationId="{82E905B8-609F-4237-A577-40F89822CC50}"/>
          </ac:spMkLst>
        </pc:spChg>
        <pc:spChg chg="add del mod">
          <ac:chgData name="Patricia Rebolledo" userId="4dc389395fa78227" providerId="LiveId" clId="{8AD243C7-9625-4183-B222-B661C0EE227B}" dt="2020-05-05T04:36:37.650" v="837" actId="478"/>
          <ac:spMkLst>
            <pc:docMk/>
            <pc:sldMk cId="4239316467" sldId="269"/>
            <ac:spMk id="6" creationId="{D2608945-1CB0-4E34-80B6-F409010E916C}"/>
          </ac:spMkLst>
        </pc:spChg>
        <pc:spChg chg="add del mod">
          <ac:chgData name="Patricia Rebolledo" userId="4dc389395fa78227" providerId="LiveId" clId="{8AD243C7-9625-4183-B222-B661C0EE227B}" dt="2020-05-05T04:37:00.159" v="842"/>
          <ac:spMkLst>
            <pc:docMk/>
            <pc:sldMk cId="4239316467" sldId="269"/>
            <ac:spMk id="7" creationId="{0B0CB895-AD91-44BF-B8CD-E5BF79875275}"/>
          </ac:spMkLst>
        </pc:spChg>
        <pc:spChg chg="add mod ord">
          <ac:chgData name="Patricia Rebolledo" userId="4dc389395fa78227" providerId="LiveId" clId="{8AD243C7-9625-4183-B222-B661C0EE227B}" dt="2020-05-05T05:59:23.757" v="2389" actId="1076"/>
          <ac:spMkLst>
            <pc:docMk/>
            <pc:sldMk cId="4239316467" sldId="269"/>
            <ac:spMk id="8" creationId="{224B93A6-3361-425D-BEE5-FFEFFFB1B44B}"/>
          </ac:spMkLst>
        </pc:spChg>
        <pc:spChg chg="add del">
          <ac:chgData name="Patricia Rebolledo" userId="4dc389395fa78227" providerId="LiveId" clId="{8AD243C7-9625-4183-B222-B661C0EE227B}" dt="2020-05-05T04:27:57.990" v="644" actId="26606"/>
          <ac:spMkLst>
            <pc:docMk/>
            <pc:sldMk cId="4239316467" sldId="269"/>
            <ac:spMk id="9" creationId="{42285737-90EE-47DC-AC80-8AE156B11969}"/>
          </ac:spMkLst>
        </pc:spChg>
        <pc:spChg chg="add mod ord">
          <ac:chgData name="Patricia Rebolledo" userId="4dc389395fa78227" providerId="LiveId" clId="{8AD243C7-9625-4183-B222-B661C0EE227B}" dt="2020-05-05T16:22:13.612" v="4241" actId="14100"/>
          <ac:spMkLst>
            <pc:docMk/>
            <pc:sldMk cId="4239316467" sldId="269"/>
            <ac:spMk id="18" creationId="{C29A39C0-F579-4AB7-B7FE-621C9D833EBF}"/>
          </ac:spMkLst>
        </pc:spChg>
        <pc:spChg chg="add del">
          <ac:chgData name="Patricia Rebolledo" userId="4dc389395fa78227" providerId="LiveId" clId="{8AD243C7-9625-4183-B222-B661C0EE227B}" dt="2020-05-05T04:27:57.975" v="643" actId="26606"/>
          <ac:spMkLst>
            <pc:docMk/>
            <pc:sldMk cId="4239316467" sldId="269"/>
            <ac:spMk id="22" creationId="{42A5316D-ED2F-4F89-B4B4-8D9240B1A348}"/>
          </ac:spMkLst>
        </pc:spChg>
        <pc:spChg chg="add">
          <ac:chgData name="Patricia Rebolledo" userId="4dc389395fa78227" providerId="LiveId" clId="{8AD243C7-9625-4183-B222-B661C0EE227B}" dt="2020-05-05T04:27:57.990" v="644" actId="26606"/>
          <ac:spMkLst>
            <pc:docMk/>
            <pc:sldMk cId="4239316467" sldId="269"/>
            <ac:spMk id="31" creationId="{42285737-90EE-47DC-AC80-8AE156B11969}"/>
          </ac:spMkLst>
        </pc:spChg>
        <pc:spChg chg="add mod">
          <ac:chgData name="Patricia Rebolledo" userId="4dc389395fa78227" providerId="LiveId" clId="{8AD243C7-9625-4183-B222-B661C0EE227B}" dt="2020-05-05T18:40:05.862" v="4431" actId="14861"/>
          <ac:spMkLst>
            <pc:docMk/>
            <pc:sldMk cId="4239316467" sldId="269"/>
            <ac:spMk id="33" creationId="{8EF45927-1E19-4301-97A0-698AFCE236CB}"/>
          </ac:spMkLst>
        </pc:spChg>
        <pc:grpChg chg="add mod">
          <ac:chgData name="Patricia Rebolledo" userId="4dc389395fa78227" providerId="LiveId" clId="{8AD243C7-9625-4183-B222-B661C0EE227B}" dt="2020-05-05T04:37:43.956" v="848" actId="1076"/>
          <ac:grpSpMkLst>
            <pc:docMk/>
            <pc:sldMk cId="4239316467" sldId="269"/>
            <ac:grpSpMk id="10" creationId="{72C3AFF0-F566-4AA6-A081-397DD7C21E9E}"/>
          </ac:grpSpMkLst>
        </pc:grpChg>
        <pc:grpChg chg="add del">
          <ac:chgData name="Patricia Rebolledo" userId="4dc389395fa78227" providerId="LiveId" clId="{8AD243C7-9625-4183-B222-B661C0EE227B}" dt="2020-05-05T04:27:57.990" v="644" actId="26606"/>
          <ac:grpSpMkLst>
            <pc:docMk/>
            <pc:sldMk cId="4239316467" sldId="269"/>
            <ac:grpSpMk id="11" creationId="{B57BDC17-F1B3-455F-BBF1-680AA1F25C06}"/>
          </ac:grpSpMkLst>
        </pc:grpChg>
        <pc:grpChg chg="add">
          <ac:chgData name="Patricia Rebolledo" userId="4dc389395fa78227" providerId="LiveId" clId="{8AD243C7-9625-4183-B222-B661C0EE227B}" dt="2020-05-05T04:27:57.990" v="644" actId="26606"/>
          <ac:grpSpMkLst>
            <pc:docMk/>
            <pc:sldMk cId="4239316467" sldId="269"/>
            <ac:grpSpMk id="24" creationId="{B57BDC17-F1B3-455F-BBF1-680AA1F25C06}"/>
          </ac:grpSpMkLst>
        </pc:grpChg>
        <pc:graphicFrameChg chg="add mod">
          <ac:chgData name="Patricia Rebolledo" userId="4dc389395fa78227" providerId="LiveId" clId="{8AD243C7-9625-4183-B222-B661C0EE227B}" dt="2020-05-05T04:37:29.952" v="847" actId="1582"/>
          <ac:graphicFrameMkLst>
            <pc:docMk/>
            <pc:sldMk cId="4239316467" sldId="269"/>
            <ac:graphicFrameMk id="4" creationId="{AC6B2362-A8BE-4D4E-8218-D5B77F959B4E}"/>
          </ac:graphicFrameMkLst>
        </pc:graphicFrameChg>
        <pc:picChg chg="add mod">
          <ac:chgData name="Patricia Rebolledo" userId="4dc389395fa78227" providerId="LiveId" clId="{8AD243C7-9625-4183-B222-B661C0EE227B}" dt="2020-05-05T04:35:30.440" v="829" actId="164"/>
          <ac:picMkLst>
            <pc:docMk/>
            <pc:sldMk cId="4239316467" sldId="269"/>
            <ac:picMk id="32" creationId="{A2D52CCB-6C8E-4E88-B0F1-ACA4FF61FB53}"/>
          </ac:picMkLst>
        </pc:picChg>
      </pc:sldChg>
      <pc:sldChg chg="addSp delSp modSp new del mod setBg setClrOvrMap">
        <pc:chgData name="Patricia Rebolledo" userId="4dc389395fa78227" providerId="LiveId" clId="{8AD243C7-9625-4183-B222-B661C0EE227B}" dt="2020-05-05T05:24:36.785" v="1882" actId="2696"/>
        <pc:sldMkLst>
          <pc:docMk/>
          <pc:sldMk cId="635444267" sldId="270"/>
        </pc:sldMkLst>
        <pc:spChg chg="add del mod">
          <ac:chgData name="Patricia Rebolledo" userId="4dc389395fa78227" providerId="LiveId" clId="{8AD243C7-9625-4183-B222-B661C0EE227B}" dt="2020-05-05T04:57:29.601" v="1189" actId="26606"/>
          <ac:spMkLst>
            <pc:docMk/>
            <pc:sldMk cId="635444267" sldId="270"/>
            <ac:spMk id="2" creationId="{1F738372-5D63-4C27-BB93-27D520CFC0D6}"/>
          </ac:spMkLst>
        </pc:spChg>
        <pc:spChg chg="add del mod">
          <ac:chgData name="Patricia Rebolledo" userId="4dc389395fa78227" providerId="LiveId" clId="{8AD243C7-9625-4183-B222-B661C0EE227B}" dt="2020-05-05T04:50:01.188" v="1055" actId="478"/>
          <ac:spMkLst>
            <pc:docMk/>
            <pc:sldMk cId="635444267" sldId="270"/>
            <ac:spMk id="3" creationId="{0BFBF991-F362-4701-93D5-CC8CECC12AF7}"/>
          </ac:spMkLst>
        </pc:spChg>
        <pc:spChg chg="add del">
          <ac:chgData name="Patricia Rebolledo" userId="4dc389395fa78227" providerId="LiveId" clId="{8AD243C7-9625-4183-B222-B661C0EE227B}" dt="2020-05-05T04:45:06.896" v="943" actId="26606"/>
          <ac:spMkLst>
            <pc:docMk/>
            <pc:sldMk cId="635444267" sldId="270"/>
            <ac:spMk id="5" creationId="{3B854194-185D-494D-905C-7C7CB2E30F6E}"/>
          </ac:spMkLst>
        </pc:spChg>
        <pc:spChg chg="add del mod">
          <ac:chgData name="Patricia Rebolledo" userId="4dc389395fa78227" providerId="LiveId" clId="{8AD243C7-9625-4183-B222-B661C0EE227B}" dt="2020-05-05T04:41:10.475" v="864"/>
          <ac:spMkLst>
            <pc:docMk/>
            <pc:sldMk cId="635444267" sldId="270"/>
            <ac:spMk id="7" creationId="{A214AB85-B59E-475E-B116-042BE543F416}"/>
          </ac:spMkLst>
        </pc:spChg>
        <pc:spChg chg="add del mod">
          <ac:chgData name="Patricia Rebolledo" userId="4dc389395fa78227" providerId="LiveId" clId="{8AD243C7-9625-4183-B222-B661C0EE227B}" dt="2020-05-05T04:41:10.475" v="864"/>
          <ac:spMkLst>
            <pc:docMk/>
            <pc:sldMk cId="635444267" sldId="270"/>
            <ac:spMk id="8" creationId="{EA6162AD-3DC4-44D1-BFA1-067895C6C2F6}"/>
          </ac:spMkLst>
        </pc:spChg>
        <pc:spChg chg="add del">
          <ac:chgData name="Patricia Rebolledo" userId="4dc389395fa78227" providerId="LiveId" clId="{8AD243C7-9625-4183-B222-B661C0EE227B}" dt="2020-05-05T04:41:10.866" v="865" actId="26606"/>
          <ac:spMkLst>
            <pc:docMk/>
            <pc:sldMk cId="635444267" sldId="270"/>
            <ac:spMk id="9" creationId="{82A5F716-98EF-42EF-A471-87C6DFDCC799}"/>
          </ac:spMkLst>
        </pc:spChg>
        <pc:spChg chg="add del">
          <ac:chgData name="Patricia Rebolledo" userId="4dc389395fa78227" providerId="LiveId" clId="{8AD243C7-9625-4183-B222-B661C0EE227B}" dt="2020-05-05T04:45:06.896" v="943" actId="26606"/>
          <ac:spMkLst>
            <pc:docMk/>
            <pc:sldMk cId="635444267" sldId="270"/>
            <ac:spMk id="10" creationId="{B4F5FA0D-0104-4987-8241-EFF7C85B88DE}"/>
          </ac:spMkLst>
        </pc:spChg>
        <pc:spChg chg="add del">
          <ac:chgData name="Patricia Rebolledo" userId="4dc389395fa78227" providerId="LiveId" clId="{8AD243C7-9625-4183-B222-B661C0EE227B}" dt="2020-05-05T04:41:10.866" v="865" actId="26606"/>
          <ac:spMkLst>
            <pc:docMk/>
            <pc:sldMk cId="635444267" sldId="270"/>
            <ac:spMk id="11" creationId="{B87687D8-4EF1-4EF2-BF7E-74BB4A3D1806}"/>
          </ac:spMkLst>
        </pc:spChg>
        <pc:spChg chg="add del mod">
          <ac:chgData name="Patricia Rebolledo" userId="4dc389395fa78227" providerId="LiveId" clId="{8AD243C7-9625-4183-B222-B661C0EE227B}" dt="2020-05-05T04:50:05.073" v="1056" actId="478"/>
          <ac:spMkLst>
            <pc:docMk/>
            <pc:sldMk cId="635444267" sldId="270"/>
            <ac:spMk id="13" creationId="{5B37E725-D259-4A48-A111-0B34DD078E95}"/>
          </ac:spMkLst>
        </pc:spChg>
        <pc:spChg chg="add mod ord">
          <ac:chgData name="Patricia Rebolledo" userId="4dc389395fa78227" providerId="LiveId" clId="{8AD243C7-9625-4183-B222-B661C0EE227B}" dt="2020-05-05T04:59:57.630" v="1202" actId="21"/>
          <ac:spMkLst>
            <pc:docMk/>
            <pc:sldMk cId="635444267" sldId="270"/>
            <ac:spMk id="14" creationId="{FA927335-F5A3-4570-8CFE-ACC5AFA868D1}"/>
          </ac:spMkLst>
        </pc:spChg>
        <pc:spChg chg="add mod ord">
          <ac:chgData name="Patricia Rebolledo" userId="4dc389395fa78227" providerId="LiveId" clId="{8AD243C7-9625-4183-B222-B661C0EE227B}" dt="2020-05-05T04:57:29.601" v="1189" actId="26606"/>
          <ac:spMkLst>
            <pc:docMk/>
            <pc:sldMk cId="635444267" sldId="270"/>
            <ac:spMk id="15" creationId="{E61BD987-F4B0-4D83-8A30-C07588A1729D}"/>
          </ac:spMkLst>
        </pc:spChg>
        <pc:spChg chg="add del mod ord">
          <ac:chgData name="Patricia Rebolledo" userId="4dc389395fa78227" providerId="LiveId" clId="{8AD243C7-9625-4183-B222-B661C0EE227B}" dt="2020-05-05T05:00:32.974" v="1216" actId="21"/>
          <ac:spMkLst>
            <pc:docMk/>
            <pc:sldMk cId="635444267" sldId="270"/>
            <ac:spMk id="16" creationId="{0C603D2B-0406-49A3-B568-7781A93FD8DE}"/>
          </ac:spMkLst>
        </pc:spChg>
        <pc:spChg chg="add del">
          <ac:chgData name="Patricia Rebolledo" userId="4dc389395fa78227" providerId="LiveId" clId="{8AD243C7-9625-4183-B222-B661C0EE227B}" dt="2020-05-05T04:57:29.601" v="1189" actId="26606"/>
          <ac:spMkLst>
            <pc:docMk/>
            <pc:sldMk cId="635444267" sldId="270"/>
            <ac:spMk id="17" creationId="{85016AEC-0320-4ED0-8ECB-FE11DDDFE17A}"/>
          </ac:spMkLst>
        </pc:spChg>
        <pc:spChg chg="add del">
          <ac:chgData name="Patricia Rebolledo" userId="4dc389395fa78227" providerId="LiveId" clId="{8AD243C7-9625-4183-B222-B661C0EE227B}" dt="2020-05-05T04:57:29.601" v="1189" actId="26606"/>
          <ac:spMkLst>
            <pc:docMk/>
            <pc:sldMk cId="635444267" sldId="270"/>
            <ac:spMk id="19" creationId="{D3CDB30C-1F82-41E6-A067-831D6E89184F}"/>
          </ac:spMkLst>
        </pc:spChg>
        <pc:spChg chg="add del">
          <ac:chgData name="Patricia Rebolledo" userId="4dc389395fa78227" providerId="LiveId" clId="{8AD243C7-9625-4183-B222-B661C0EE227B}" dt="2020-05-05T04:57:29.601" v="1189" actId="26606"/>
          <ac:spMkLst>
            <pc:docMk/>
            <pc:sldMk cId="635444267" sldId="270"/>
            <ac:spMk id="21" creationId="{2DDA86DD-F997-4F66-A87C-5B58AB6D19EC}"/>
          </ac:spMkLst>
        </pc:spChg>
        <pc:spChg chg="add del">
          <ac:chgData name="Patricia Rebolledo" userId="4dc389395fa78227" providerId="LiveId" clId="{8AD243C7-9625-4183-B222-B661C0EE227B}" dt="2020-05-05T04:57:29.601" v="1189" actId="26606"/>
          <ac:spMkLst>
            <pc:docMk/>
            <pc:sldMk cId="635444267" sldId="270"/>
            <ac:spMk id="23" creationId="{D241B827-437E-40A3-A732-669230D6A5BC}"/>
          </ac:spMkLst>
        </pc:spChg>
        <pc:spChg chg="add del">
          <ac:chgData name="Patricia Rebolledo" userId="4dc389395fa78227" providerId="LiveId" clId="{8AD243C7-9625-4183-B222-B661C0EE227B}" dt="2020-05-05T04:51:59.674" v="1083" actId="26606"/>
          <ac:spMkLst>
            <pc:docMk/>
            <pc:sldMk cId="635444267" sldId="270"/>
            <ac:spMk id="28" creationId="{0BC9EFE1-D8CB-4668-9980-DB108327A794}"/>
          </ac:spMkLst>
        </pc:spChg>
        <pc:spChg chg="add del">
          <ac:chgData name="Patricia Rebolledo" userId="4dc389395fa78227" providerId="LiveId" clId="{8AD243C7-9625-4183-B222-B661C0EE227B}" dt="2020-05-05T04:51:59.674" v="1083" actId="26606"/>
          <ac:spMkLst>
            <pc:docMk/>
            <pc:sldMk cId="635444267" sldId="270"/>
            <ac:spMk id="32" creationId="{77DA6D33-2D62-458C-BF5D-DBF612FD557E}"/>
          </ac:spMkLst>
        </pc:spChg>
        <pc:spChg chg="add del">
          <ac:chgData name="Patricia Rebolledo" userId="4dc389395fa78227" providerId="LiveId" clId="{8AD243C7-9625-4183-B222-B661C0EE227B}" dt="2020-05-05T04:52:04.259" v="1085" actId="26606"/>
          <ac:spMkLst>
            <pc:docMk/>
            <pc:sldMk cId="635444267" sldId="270"/>
            <ac:spMk id="36" creationId="{BDD7BED2-CC5E-4866-AC0C-DCF928AF8AEE}"/>
          </ac:spMkLst>
        </pc:spChg>
        <pc:spChg chg="add del">
          <ac:chgData name="Patricia Rebolledo" userId="4dc389395fa78227" providerId="LiveId" clId="{8AD243C7-9625-4183-B222-B661C0EE227B}" dt="2020-05-05T04:52:10.944" v="1087" actId="26606"/>
          <ac:spMkLst>
            <pc:docMk/>
            <pc:sldMk cId="635444267" sldId="270"/>
            <ac:spMk id="38" creationId="{75F4D120-3921-42A8-A063-46B023CB0CDA}"/>
          </ac:spMkLst>
        </pc:spChg>
        <pc:spChg chg="add del">
          <ac:chgData name="Patricia Rebolledo" userId="4dc389395fa78227" providerId="LiveId" clId="{8AD243C7-9625-4183-B222-B661C0EE227B}" dt="2020-05-05T04:52:12.712" v="1089" actId="26606"/>
          <ac:spMkLst>
            <pc:docMk/>
            <pc:sldMk cId="635444267" sldId="270"/>
            <ac:spMk id="41" creationId="{37C89E4B-3C9F-44B9-8B86-D9E3D112D8EC}"/>
          </ac:spMkLst>
        </pc:spChg>
        <pc:spChg chg="add del">
          <ac:chgData name="Patricia Rebolledo" userId="4dc389395fa78227" providerId="LiveId" clId="{8AD243C7-9625-4183-B222-B661C0EE227B}" dt="2020-05-05T04:52:15.252" v="1091" actId="26606"/>
          <ac:spMkLst>
            <pc:docMk/>
            <pc:sldMk cId="635444267" sldId="270"/>
            <ac:spMk id="45" creationId="{75F4D120-3921-42A8-A063-46B023CB0CDA}"/>
          </ac:spMkLst>
        </pc:spChg>
        <pc:spChg chg="add del">
          <ac:chgData name="Patricia Rebolledo" userId="4dc389395fa78227" providerId="LiveId" clId="{8AD243C7-9625-4183-B222-B661C0EE227B}" dt="2020-05-05T04:57:05.654" v="1181" actId="26606"/>
          <ac:spMkLst>
            <pc:docMk/>
            <pc:sldMk cId="635444267" sldId="270"/>
            <ac:spMk id="52" creationId="{7BC0F8B1-F985-469B-8332-13DBC7665557}"/>
          </ac:spMkLst>
        </pc:spChg>
        <pc:spChg chg="add del">
          <ac:chgData name="Patricia Rebolledo" userId="4dc389395fa78227" providerId="LiveId" clId="{8AD243C7-9625-4183-B222-B661C0EE227B}" dt="2020-05-05T04:57:05.654" v="1181" actId="26606"/>
          <ac:spMkLst>
            <pc:docMk/>
            <pc:sldMk cId="635444267" sldId="270"/>
            <ac:spMk id="54" creationId="{89D15953-1642-4DD6-AD9E-01AA19247FF6}"/>
          </ac:spMkLst>
        </pc:spChg>
        <pc:spChg chg="add del">
          <ac:chgData name="Patricia Rebolledo" userId="4dc389395fa78227" providerId="LiveId" clId="{8AD243C7-9625-4183-B222-B661C0EE227B}" dt="2020-05-05T04:57:05.654" v="1181" actId="26606"/>
          <ac:spMkLst>
            <pc:docMk/>
            <pc:sldMk cId="635444267" sldId="270"/>
            <ac:spMk id="58" creationId="{FBF3780C-749F-4B50-9E1D-F2B1F6DBB7DD}"/>
          </ac:spMkLst>
        </pc:spChg>
        <pc:spChg chg="add del">
          <ac:chgData name="Patricia Rebolledo" userId="4dc389395fa78227" providerId="LiveId" clId="{8AD243C7-9625-4183-B222-B661C0EE227B}" dt="2020-05-05T04:57:10.294" v="1183" actId="26606"/>
          <ac:spMkLst>
            <pc:docMk/>
            <pc:sldMk cId="635444267" sldId="270"/>
            <ac:spMk id="60" creationId="{AAD8F19F-4A55-467B-BED0-8837659A90A4}"/>
          </ac:spMkLst>
        </pc:spChg>
        <pc:spChg chg="add del">
          <ac:chgData name="Patricia Rebolledo" userId="4dc389395fa78227" providerId="LiveId" clId="{8AD243C7-9625-4183-B222-B661C0EE227B}" dt="2020-05-05T04:57:22.236" v="1187" actId="26606"/>
          <ac:spMkLst>
            <pc:docMk/>
            <pc:sldMk cId="635444267" sldId="270"/>
            <ac:spMk id="67" creationId="{A5A17FC0-D416-4C8B-A9E6-5924D352B986}"/>
          </ac:spMkLst>
        </pc:spChg>
        <pc:spChg chg="add del">
          <ac:chgData name="Patricia Rebolledo" userId="4dc389395fa78227" providerId="LiveId" clId="{8AD243C7-9625-4183-B222-B661C0EE227B}" dt="2020-05-05T04:57:29.601" v="1189" actId="26606"/>
          <ac:spMkLst>
            <pc:docMk/>
            <pc:sldMk cId="635444267" sldId="270"/>
            <ac:spMk id="74" creationId="{F6E384F5-137A-40B1-97F0-694CC6ECD59C}"/>
          </ac:spMkLst>
        </pc:spChg>
        <pc:spChg chg="add del">
          <ac:chgData name="Patricia Rebolledo" userId="4dc389395fa78227" providerId="LiveId" clId="{8AD243C7-9625-4183-B222-B661C0EE227B}" dt="2020-05-05T04:57:29.601" v="1189" actId="26606"/>
          <ac:spMkLst>
            <pc:docMk/>
            <pc:sldMk cId="635444267" sldId="270"/>
            <ac:spMk id="75" creationId="{9DBC4630-03DA-474F-BBCB-BA3AE6B317A4}"/>
          </ac:spMkLst>
        </pc:spChg>
        <pc:spChg chg="add del">
          <ac:chgData name="Patricia Rebolledo" userId="4dc389395fa78227" providerId="LiveId" clId="{8AD243C7-9625-4183-B222-B661C0EE227B}" dt="2020-05-05T04:57:29.601" v="1189" actId="26606"/>
          <ac:spMkLst>
            <pc:docMk/>
            <pc:sldMk cId="635444267" sldId="270"/>
            <ac:spMk id="76" creationId="{78418A25-6EAC-4140-BFE6-284E1925B5EE}"/>
          </ac:spMkLst>
        </pc:spChg>
        <pc:spChg chg="add del">
          <ac:chgData name="Patricia Rebolledo" userId="4dc389395fa78227" providerId="LiveId" clId="{8AD243C7-9625-4183-B222-B661C0EE227B}" dt="2020-05-05T04:57:29.601" v="1189" actId="26606"/>
          <ac:spMkLst>
            <pc:docMk/>
            <pc:sldMk cId="635444267" sldId="270"/>
            <ac:spMk id="77" creationId="{6B9D64DB-4D5C-4A91-B45F-F301E3174F9F}"/>
          </ac:spMkLst>
        </pc:spChg>
        <pc:spChg chg="add del">
          <ac:chgData name="Patricia Rebolledo" userId="4dc389395fa78227" providerId="LiveId" clId="{8AD243C7-9625-4183-B222-B661C0EE227B}" dt="2020-05-05T04:57:29.601" v="1189" actId="26606"/>
          <ac:spMkLst>
            <pc:docMk/>
            <pc:sldMk cId="635444267" sldId="270"/>
            <ac:spMk id="78" creationId="{CB14CE1B-4BC5-4EF2-BE3D-05E4F580B3DB}"/>
          </ac:spMkLst>
        </pc:spChg>
        <pc:picChg chg="add mod">
          <ac:chgData name="Patricia Rebolledo" userId="4dc389395fa78227" providerId="LiveId" clId="{8AD243C7-9625-4183-B222-B661C0EE227B}" dt="2020-05-05T04:41:11.787" v="866"/>
          <ac:picMkLst>
            <pc:docMk/>
            <pc:sldMk cId="635444267" sldId="270"/>
            <ac:picMk id="4" creationId="{E17F8AC4-B25D-4A67-AFB6-FDF87295BC9F}"/>
          </ac:picMkLst>
        </pc:picChg>
        <pc:picChg chg="add del">
          <ac:chgData name="Patricia Rebolledo" userId="4dc389395fa78227" providerId="LiveId" clId="{8AD243C7-9625-4183-B222-B661C0EE227B}" dt="2020-05-05T04:45:06.896" v="943" actId="26606"/>
          <ac:picMkLst>
            <pc:docMk/>
            <pc:sldMk cId="635444267" sldId="270"/>
            <ac:picMk id="12" creationId="{2897127E-6CEF-446C-BE87-93B7C46E49D1}"/>
          </ac:picMkLst>
        </pc:picChg>
        <pc:picChg chg="add del mod ord">
          <ac:chgData name="Patricia Rebolledo" userId="4dc389395fa78227" providerId="LiveId" clId="{8AD243C7-9625-4183-B222-B661C0EE227B}" dt="2020-05-05T05:00:32.974" v="1216" actId="21"/>
          <ac:picMkLst>
            <pc:docMk/>
            <pc:sldMk cId="635444267" sldId="270"/>
            <ac:picMk id="20" creationId="{C6ECE05D-9B38-484D-99C5-99D62CF9895D}"/>
          </ac:picMkLst>
        </pc:picChg>
        <pc:picChg chg="add del">
          <ac:chgData name="Patricia Rebolledo" userId="4dc389395fa78227" providerId="LiveId" clId="{8AD243C7-9625-4183-B222-B661C0EE227B}" dt="2020-05-05T04:51:59.674" v="1083" actId="26606"/>
          <ac:picMkLst>
            <pc:docMk/>
            <pc:sldMk cId="635444267" sldId="270"/>
            <ac:picMk id="30" creationId="{7CBAE1BD-B8E4-4029-8AA2-C77E4FED9864}"/>
          </ac:picMkLst>
        </pc:picChg>
        <pc:picChg chg="add del">
          <ac:chgData name="Patricia Rebolledo" userId="4dc389395fa78227" providerId="LiveId" clId="{8AD243C7-9625-4183-B222-B661C0EE227B}" dt="2020-05-05T04:52:04.259" v="1085" actId="26606"/>
          <ac:picMkLst>
            <pc:docMk/>
            <pc:sldMk cId="635444267" sldId="270"/>
            <ac:picMk id="34" creationId="{D266A5D8-E184-4E8F-9001-D6F41E3974FE}"/>
          </ac:picMkLst>
        </pc:picChg>
        <pc:picChg chg="add del">
          <ac:chgData name="Patricia Rebolledo" userId="4dc389395fa78227" providerId="LiveId" clId="{8AD243C7-9625-4183-B222-B661C0EE227B}" dt="2020-05-05T04:52:04.259" v="1085" actId="26606"/>
          <ac:picMkLst>
            <pc:docMk/>
            <pc:sldMk cId="635444267" sldId="270"/>
            <ac:picMk id="35" creationId="{4EB1D02B-BBFA-4A97-A021-7816ECC34904}"/>
          </ac:picMkLst>
        </pc:picChg>
        <pc:picChg chg="add del mod ord">
          <ac:chgData name="Patricia Rebolledo" userId="4dc389395fa78227" providerId="LiveId" clId="{8AD243C7-9625-4183-B222-B661C0EE227B}" dt="2020-05-05T05:01:13.953" v="1230" actId="21"/>
          <ac:picMkLst>
            <pc:docMk/>
            <pc:sldMk cId="635444267" sldId="270"/>
            <ac:picMk id="37" creationId="{E7B3396A-486B-427B-88AA-AC7DDEDD5172}"/>
          </ac:picMkLst>
        </pc:picChg>
        <pc:picChg chg="add del">
          <ac:chgData name="Patricia Rebolledo" userId="4dc389395fa78227" providerId="LiveId" clId="{8AD243C7-9625-4183-B222-B661C0EE227B}" dt="2020-05-05T04:52:10.944" v="1087" actId="26606"/>
          <ac:picMkLst>
            <pc:docMk/>
            <pc:sldMk cId="635444267" sldId="270"/>
            <ac:picMk id="39" creationId="{9D01B3E5-85F4-41A9-A504-D5E6268DEC1D}"/>
          </ac:picMkLst>
        </pc:picChg>
        <pc:picChg chg="add del mod ord">
          <ac:chgData name="Patricia Rebolledo" userId="4dc389395fa78227" providerId="LiveId" clId="{8AD243C7-9625-4183-B222-B661C0EE227B}" dt="2020-05-05T05:01:58.003" v="1242" actId="21"/>
          <ac:picMkLst>
            <pc:docMk/>
            <pc:sldMk cId="635444267" sldId="270"/>
            <ac:picMk id="40" creationId="{C9248577-50F8-4E12-A295-2B6574CB613E}"/>
          </ac:picMkLst>
        </pc:picChg>
        <pc:picChg chg="add del mod ord">
          <ac:chgData name="Patricia Rebolledo" userId="4dc389395fa78227" providerId="LiveId" clId="{8AD243C7-9625-4183-B222-B661C0EE227B}" dt="2020-05-05T05:02:26.200" v="1249" actId="21"/>
          <ac:picMkLst>
            <pc:docMk/>
            <pc:sldMk cId="635444267" sldId="270"/>
            <ac:picMk id="44" creationId="{E4029C8C-F829-4E01-9EEB-E2412043B28B}"/>
          </ac:picMkLst>
        </pc:picChg>
        <pc:picChg chg="add del">
          <ac:chgData name="Patricia Rebolledo" userId="4dc389395fa78227" providerId="LiveId" clId="{8AD243C7-9625-4183-B222-B661C0EE227B}" dt="2020-05-05T04:52:15.252" v="1091" actId="26606"/>
          <ac:picMkLst>
            <pc:docMk/>
            <pc:sldMk cId="635444267" sldId="270"/>
            <ac:picMk id="46" creationId="{9D01B3E5-85F4-41A9-A504-D5E6268DEC1D}"/>
          </ac:picMkLst>
        </pc:picChg>
        <pc:picChg chg="add del mod ord">
          <ac:chgData name="Patricia Rebolledo" userId="4dc389395fa78227" providerId="LiveId" clId="{8AD243C7-9625-4183-B222-B661C0EE227B}" dt="2020-05-05T05:02:55.498" v="1255" actId="21"/>
          <ac:picMkLst>
            <pc:docMk/>
            <pc:sldMk cId="635444267" sldId="270"/>
            <ac:picMk id="47" creationId="{35B79445-38F4-4A4A-94E8-1585D9399326}"/>
          </ac:picMkLst>
        </pc:picChg>
        <pc:cxnChg chg="add del">
          <ac:chgData name="Patricia Rebolledo" userId="4dc389395fa78227" providerId="LiveId" clId="{8AD243C7-9625-4183-B222-B661C0EE227B}" dt="2020-05-05T04:52:12.712" v="1089" actId="26606"/>
          <ac:cxnSpMkLst>
            <pc:docMk/>
            <pc:sldMk cId="635444267" sldId="270"/>
            <ac:cxnSpMk id="42" creationId="{AA2EAA10-076F-46BD-8F0F-B9A2FB77A85C}"/>
          </ac:cxnSpMkLst>
        </pc:cxnChg>
        <pc:cxnChg chg="add del">
          <ac:chgData name="Patricia Rebolledo" userId="4dc389395fa78227" providerId="LiveId" clId="{8AD243C7-9625-4183-B222-B661C0EE227B}" dt="2020-05-05T04:52:12.712" v="1089" actId="26606"/>
          <ac:cxnSpMkLst>
            <pc:docMk/>
            <pc:sldMk cId="635444267" sldId="270"/>
            <ac:cxnSpMk id="43" creationId="{D891E407-403B-4764-86C9-33A56D3BCAA3}"/>
          </ac:cxnSpMkLst>
        </pc:cxnChg>
        <pc:cxnChg chg="add del">
          <ac:chgData name="Patricia Rebolledo" userId="4dc389395fa78227" providerId="LiveId" clId="{8AD243C7-9625-4183-B222-B661C0EE227B}" dt="2020-05-05T04:57:05.654" v="1181" actId="26606"/>
          <ac:cxnSpMkLst>
            <pc:docMk/>
            <pc:sldMk cId="635444267" sldId="270"/>
            <ac:cxnSpMk id="56" creationId="{1918D9D3-1370-4FF6-9DFC-9F87F9039590}"/>
          </ac:cxnSpMkLst>
        </pc:cxnChg>
        <pc:cxnChg chg="add del">
          <ac:chgData name="Patricia Rebolledo" userId="4dc389395fa78227" providerId="LiveId" clId="{8AD243C7-9625-4183-B222-B661C0EE227B}" dt="2020-05-05T04:57:17.556" v="1185" actId="26606"/>
          <ac:cxnSpMkLst>
            <pc:docMk/>
            <pc:sldMk cId="635444267" sldId="270"/>
            <ac:cxnSpMk id="62" creationId="{DC034BB4-8B50-4484-85C4-0CE4699284D7}"/>
          </ac:cxnSpMkLst>
        </pc:cxnChg>
        <pc:cxnChg chg="add del">
          <ac:chgData name="Patricia Rebolledo" userId="4dc389395fa78227" providerId="LiveId" clId="{8AD243C7-9625-4183-B222-B661C0EE227B}" dt="2020-05-05T04:57:17.556" v="1185" actId="26606"/>
          <ac:cxnSpMkLst>
            <pc:docMk/>
            <pc:sldMk cId="635444267" sldId="270"/>
            <ac:cxnSpMk id="63" creationId="{81B200F7-B57A-4824-BB91-B6624450A5AC}"/>
          </ac:cxnSpMkLst>
        </pc:cxnChg>
        <pc:cxnChg chg="add del">
          <ac:chgData name="Patricia Rebolledo" userId="4dc389395fa78227" providerId="LiveId" clId="{8AD243C7-9625-4183-B222-B661C0EE227B}" dt="2020-05-05T04:57:17.556" v="1185" actId="26606"/>
          <ac:cxnSpMkLst>
            <pc:docMk/>
            <pc:sldMk cId="635444267" sldId="270"/>
            <ac:cxnSpMk id="64" creationId="{1902062F-7F47-41E5-8574-2D1492D58ED3}"/>
          </ac:cxnSpMkLst>
        </pc:cxnChg>
        <pc:cxnChg chg="add del">
          <ac:chgData name="Patricia Rebolledo" userId="4dc389395fa78227" providerId="LiveId" clId="{8AD243C7-9625-4183-B222-B661C0EE227B}" dt="2020-05-05T04:57:17.556" v="1185" actId="26606"/>
          <ac:cxnSpMkLst>
            <pc:docMk/>
            <pc:sldMk cId="635444267" sldId="270"/>
            <ac:cxnSpMk id="65" creationId="{FA92245C-961F-47D5-9691-272D28692D45}"/>
          </ac:cxnSpMkLst>
        </pc:cxnChg>
        <pc:cxnChg chg="add del">
          <ac:chgData name="Patricia Rebolledo" userId="4dc389395fa78227" providerId="LiveId" clId="{8AD243C7-9625-4183-B222-B661C0EE227B}" dt="2020-05-05T04:57:22.236" v="1187" actId="26606"/>
          <ac:cxnSpMkLst>
            <pc:docMk/>
            <pc:sldMk cId="635444267" sldId="270"/>
            <ac:cxnSpMk id="68" creationId="{982DC870-E8E5-4050-B10C-CC24FC67E50A}"/>
          </ac:cxnSpMkLst>
        </pc:cxnChg>
        <pc:cxnChg chg="add del">
          <ac:chgData name="Patricia Rebolledo" userId="4dc389395fa78227" providerId="LiveId" clId="{8AD243C7-9625-4183-B222-B661C0EE227B}" dt="2020-05-05T04:57:22.236" v="1187" actId="26606"/>
          <ac:cxnSpMkLst>
            <pc:docMk/>
            <pc:sldMk cId="635444267" sldId="270"/>
            <ac:cxnSpMk id="69" creationId="{FF76A74F-C283-4DED-BD4D-086753B7CB00}"/>
          </ac:cxnSpMkLst>
        </pc:cxnChg>
        <pc:cxnChg chg="add del">
          <ac:chgData name="Patricia Rebolledo" userId="4dc389395fa78227" providerId="LiveId" clId="{8AD243C7-9625-4183-B222-B661C0EE227B}" dt="2020-05-05T04:57:22.236" v="1187" actId="26606"/>
          <ac:cxnSpMkLst>
            <pc:docMk/>
            <pc:sldMk cId="635444267" sldId="270"/>
            <ac:cxnSpMk id="70" creationId="{3B2791FB-B2F7-4BBE-B8D8-74C37FF9E85C}"/>
          </ac:cxnSpMkLst>
        </pc:cxnChg>
        <pc:cxnChg chg="add del">
          <ac:chgData name="Patricia Rebolledo" userId="4dc389395fa78227" providerId="LiveId" clId="{8AD243C7-9625-4183-B222-B661C0EE227B}" dt="2020-05-05T04:57:22.236" v="1187" actId="26606"/>
          <ac:cxnSpMkLst>
            <pc:docMk/>
            <pc:sldMk cId="635444267" sldId="270"/>
            <ac:cxnSpMk id="71" creationId="{9891B5DE-6811-4844-BB18-472A3F360EE5}"/>
          </ac:cxnSpMkLst>
        </pc:cxnChg>
        <pc:cxnChg chg="add del">
          <ac:chgData name="Patricia Rebolledo" userId="4dc389395fa78227" providerId="LiveId" clId="{8AD243C7-9625-4183-B222-B661C0EE227B}" dt="2020-05-05T04:57:22.236" v="1187" actId="26606"/>
          <ac:cxnSpMkLst>
            <pc:docMk/>
            <pc:sldMk cId="635444267" sldId="270"/>
            <ac:cxnSpMk id="72" creationId="{77A9CA3A-7216-41E0-B3CD-058077FD396D}"/>
          </ac:cxnSpMkLst>
        </pc:cxnChg>
      </pc:sldChg>
      <pc:sldChg chg="addSp delSp modSp new mod modTransition setBg delAnim modAnim">
        <pc:chgData name="Patricia Rebolledo" userId="4dc389395fa78227" providerId="LiveId" clId="{8AD243C7-9625-4183-B222-B661C0EE227B}" dt="2020-05-05T18:40:14.021" v="4434" actId="14861"/>
        <pc:sldMkLst>
          <pc:docMk/>
          <pc:sldMk cId="1194688667" sldId="271"/>
        </pc:sldMkLst>
        <pc:spChg chg="del">
          <ac:chgData name="Patricia Rebolledo" userId="4dc389395fa78227" providerId="LiveId" clId="{8AD243C7-9625-4183-B222-B661C0EE227B}" dt="2020-05-05T04:58:52.555" v="1197" actId="478"/>
          <ac:spMkLst>
            <pc:docMk/>
            <pc:sldMk cId="1194688667" sldId="271"/>
            <ac:spMk id="2" creationId="{28CEC40E-3B76-4642-954F-B2A91F339D5C}"/>
          </ac:spMkLst>
        </pc:spChg>
        <pc:spChg chg="del">
          <ac:chgData name="Patricia Rebolledo" userId="4dc389395fa78227" providerId="LiveId" clId="{8AD243C7-9625-4183-B222-B661C0EE227B}" dt="2020-05-05T04:58:55.884" v="1198" actId="478"/>
          <ac:spMkLst>
            <pc:docMk/>
            <pc:sldMk cId="1194688667" sldId="271"/>
            <ac:spMk id="3" creationId="{E9F32F2C-8F76-4B2B-ACF7-35296FAF8DB5}"/>
          </ac:spMkLst>
        </pc:spChg>
        <pc:spChg chg="add mod">
          <ac:chgData name="Patricia Rebolledo" userId="4dc389395fa78227" providerId="LiveId" clId="{8AD243C7-9625-4183-B222-B661C0EE227B}" dt="2020-05-05T04:59:13.325" v="1199"/>
          <ac:spMkLst>
            <pc:docMk/>
            <pc:sldMk cId="1194688667" sldId="271"/>
            <ac:spMk id="4" creationId="{00F41B21-DEDF-48F5-BCE6-1971A2CCD4D9}"/>
          </ac:spMkLst>
        </pc:spChg>
        <pc:spChg chg="mod">
          <ac:chgData name="Patricia Rebolledo" userId="4dc389395fa78227" providerId="LiveId" clId="{8AD243C7-9625-4183-B222-B661C0EE227B}" dt="2020-05-05T04:59:13.325" v="1199"/>
          <ac:spMkLst>
            <pc:docMk/>
            <pc:sldMk cId="1194688667" sldId="271"/>
            <ac:spMk id="6" creationId="{B9A7A0FB-6047-4DA2-BB45-7364F537D118}"/>
          </ac:spMkLst>
        </pc:spChg>
        <pc:spChg chg="mod">
          <ac:chgData name="Patricia Rebolledo" userId="4dc389395fa78227" providerId="LiveId" clId="{8AD243C7-9625-4183-B222-B661C0EE227B}" dt="2020-05-05T05:00:38.221" v="1217" actId="6549"/>
          <ac:spMkLst>
            <pc:docMk/>
            <pc:sldMk cId="1194688667" sldId="271"/>
            <ac:spMk id="8" creationId="{02A1DF2E-F504-4DE0-B181-5F427B1A65E7}"/>
          </ac:spMkLst>
        </pc:spChg>
        <pc:spChg chg="add mod">
          <ac:chgData name="Patricia Rebolledo" userId="4dc389395fa78227" providerId="LiveId" clId="{8AD243C7-9625-4183-B222-B661C0EE227B}" dt="2020-05-05T05:16:59.314" v="1811" actId="1076"/>
          <ac:spMkLst>
            <pc:docMk/>
            <pc:sldMk cId="1194688667" sldId="271"/>
            <ac:spMk id="9" creationId="{86494834-F320-4CA0-8ED7-4E5235798E13}"/>
          </ac:spMkLst>
        </pc:spChg>
        <pc:spChg chg="add mod">
          <ac:chgData name="Patricia Rebolledo" userId="4dc389395fa78227" providerId="LiveId" clId="{8AD243C7-9625-4183-B222-B661C0EE227B}" dt="2020-05-05T18:34:10.001" v="4348" actId="1076"/>
          <ac:spMkLst>
            <pc:docMk/>
            <pc:sldMk cId="1194688667" sldId="271"/>
            <ac:spMk id="17" creationId="{A4E3FD05-401C-428F-8376-6D71C187CE98}"/>
          </ac:spMkLst>
        </pc:spChg>
        <pc:spChg chg="add mod">
          <ac:chgData name="Patricia Rebolledo" userId="4dc389395fa78227" providerId="LiveId" clId="{8AD243C7-9625-4183-B222-B661C0EE227B}" dt="2020-05-05T05:14:20.458" v="1795" actId="164"/>
          <ac:spMkLst>
            <pc:docMk/>
            <pc:sldMk cId="1194688667" sldId="271"/>
            <ac:spMk id="19" creationId="{8990D63F-E311-40E0-B04B-43B7CEFB6207}"/>
          </ac:spMkLst>
        </pc:spChg>
        <pc:spChg chg="add mod">
          <ac:chgData name="Patricia Rebolledo" userId="4dc389395fa78227" providerId="LiveId" clId="{8AD243C7-9625-4183-B222-B661C0EE227B}" dt="2020-05-05T05:18:20.785" v="1848" actId="14100"/>
          <ac:spMkLst>
            <pc:docMk/>
            <pc:sldMk cId="1194688667" sldId="271"/>
            <ac:spMk id="25" creationId="{14C181D0-263E-4EC4-AB98-5EF68EE2552A}"/>
          </ac:spMkLst>
        </pc:spChg>
        <pc:spChg chg="add mod">
          <ac:chgData name="Patricia Rebolledo" userId="4dc389395fa78227" providerId="LiveId" clId="{8AD243C7-9625-4183-B222-B661C0EE227B}" dt="2020-05-05T05:19:03.499" v="1866" actId="6549"/>
          <ac:spMkLst>
            <pc:docMk/>
            <pc:sldMk cId="1194688667" sldId="271"/>
            <ac:spMk id="26" creationId="{69949898-59C3-4B06-9298-CEA8A32A2B14}"/>
          </ac:spMkLst>
        </pc:spChg>
        <pc:spChg chg="add del">
          <ac:chgData name="Patricia Rebolledo" userId="4dc389395fa78227" providerId="LiveId" clId="{8AD243C7-9625-4183-B222-B661C0EE227B}" dt="2020-05-05T05:09:57.576" v="1571" actId="478"/>
          <ac:spMkLst>
            <pc:docMk/>
            <pc:sldMk cId="1194688667" sldId="271"/>
            <ac:spMk id="27" creationId="{9878BA68-FA6A-4206-AE34-95E58D9412E1}"/>
          </ac:spMkLst>
        </pc:spChg>
        <pc:spChg chg="add mod">
          <ac:chgData name="Patricia Rebolledo" userId="4dc389395fa78227" providerId="LiveId" clId="{8AD243C7-9625-4183-B222-B661C0EE227B}" dt="2020-05-05T05:20:13.811" v="1877" actId="108"/>
          <ac:spMkLst>
            <pc:docMk/>
            <pc:sldMk cId="1194688667" sldId="271"/>
            <ac:spMk id="28" creationId="{0FF39EED-E5D8-4B02-A3F9-A21361902AEB}"/>
          </ac:spMkLst>
        </pc:spChg>
        <pc:spChg chg="add mod">
          <ac:chgData name="Patricia Rebolledo" userId="4dc389395fa78227" providerId="LiveId" clId="{8AD243C7-9625-4183-B222-B661C0EE227B}" dt="2020-05-05T05:20:24.005" v="1878" actId="108"/>
          <ac:spMkLst>
            <pc:docMk/>
            <pc:sldMk cId="1194688667" sldId="271"/>
            <ac:spMk id="29" creationId="{0987F5EA-6F41-49CA-B699-4B401FC6D4A5}"/>
          </ac:spMkLst>
        </pc:spChg>
        <pc:spChg chg="add mod">
          <ac:chgData name="Patricia Rebolledo" userId="4dc389395fa78227" providerId="LiveId" clId="{8AD243C7-9625-4183-B222-B661C0EE227B}" dt="2020-05-05T18:40:14.021" v="4434" actId="14861"/>
          <ac:spMkLst>
            <pc:docMk/>
            <pc:sldMk cId="1194688667" sldId="271"/>
            <ac:spMk id="35" creationId="{D6A85E89-7F9C-48D2-A828-4A308C332D47}"/>
          </ac:spMkLst>
        </pc:spChg>
        <pc:grpChg chg="add del mod">
          <ac:chgData name="Patricia Rebolledo" userId="4dc389395fa78227" providerId="LiveId" clId="{8AD243C7-9625-4183-B222-B661C0EE227B}" dt="2020-05-05T05:00:40.474" v="1218" actId="478"/>
          <ac:grpSpMkLst>
            <pc:docMk/>
            <pc:sldMk cId="1194688667" sldId="271"/>
            <ac:grpSpMk id="5" creationId="{00DCE5D9-E60F-423F-9BEE-7384FFEC7285}"/>
          </ac:grpSpMkLst>
        </pc:grpChg>
        <pc:grpChg chg="add del mod">
          <ac:chgData name="Patricia Rebolledo" userId="4dc389395fa78227" providerId="LiveId" clId="{8AD243C7-9625-4183-B222-B661C0EE227B}" dt="2020-05-05T05:00:55.833" v="1223" actId="165"/>
          <ac:grpSpMkLst>
            <pc:docMk/>
            <pc:sldMk cId="1194688667" sldId="271"/>
            <ac:grpSpMk id="10" creationId="{5804BC7A-2ADF-4375-B50C-C8B4456B0715}"/>
          </ac:grpSpMkLst>
        </pc:grpChg>
        <pc:grpChg chg="add mod">
          <ac:chgData name="Patricia Rebolledo" userId="4dc389395fa78227" providerId="LiveId" clId="{8AD243C7-9625-4183-B222-B661C0EE227B}" dt="2020-05-05T18:33:53.490" v="4347" actId="1036"/>
          <ac:grpSpMkLst>
            <pc:docMk/>
            <pc:sldMk cId="1194688667" sldId="271"/>
            <ac:grpSpMk id="30" creationId="{D1D61B40-64E9-434F-9C4D-58F7DD07DE07}"/>
          </ac:grpSpMkLst>
        </pc:grpChg>
        <pc:grpChg chg="add mod ord">
          <ac:chgData name="Patricia Rebolledo" userId="4dc389395fa78227" providerId="LiveId" clId="{8AD243C7-9625-4183-B222-B661C0EE227B}" dt="2020-05-05T18:33:53.490" v="4347" actId="1036"/>
          <ac:grpSpMkLst>
            <pc:docMk/>
            <pc:sldMk cId="1194688667" sldId="271"/>
            <ac:grpSpMk id="31" creationId="{11FB682E-1028-4EE4-BCE1-90219FAD150E}"/>
          </ac:grpSpMkLst>
        </pc:grpChg>
        <pc:grpChg chg="add mod">
          <ac:chgData name="Patricia Rebolledo" userId="4dc389395fa78227" providerId="LiveId" clId="{8AD243C7-9625-4183-B222-B661C0EE227B}" dt="2020-05-05T18:33:53.490" v="4347" actId="1036"/>
          <ac:grpSpMkLst>
            <pc:docMk/>
            <pc:sldMk cId="1194688667" sldId="271"/>
            <ac:grpSpMk id="32" creationId="{A60AF60C-9C72-4005-8DD2-B5E8EAD2F037}"/>
          </ac:grpSpMkLst>
        </pc:grpChg>
        <pc:grpChg chg="add mod ord">
          <ac:chgData name="Patricia Rebolledo" userId="4dc389395fa78227" providerId="LiveId" clId="{8AD243C7-9625-4183-B222-B661C0EE227B}" dt="2020-05-05T18:33:53.490" v="4347" actId="1036"/>
          <ac:grpSpMkLst>
            <pc:docMk/>
            <pc:sldMk cId="1194688667" sldId="271"/>
            <ac:grpSpMk id="33" creationId="{CF3871FD-9EDC-4372-8022-C8CBFE25936C}"/>
          </ac:grpSpMkLst>
        </pc:grpChg>
        <pc:grpChg chg="add mod">
          <ac:chgData name="Patricia Rebolledo" userId="4dc389395fa78227" providerId="LiveId" clId="{8AD243C7-9625-4183-B222-B661C0EE227B}" dt="2020-05-05T18:33:53.490" v="4347" actId="1036"/>
          <ac:grpSpMkLst>
            <pc:docMk/>
            <pc:sldMk cId="1194688667" sldId="271"/>
            <ac:grpSpMk id="34" creationId="{8CCC90E7-3C97-4A52-9897-C518A19A4384}"/>
          </ac:grpSpMkLst>
        </pc:grpChg>
        <pc:picChg chg="mod">
          <ac:chgData name="Patricia Rebolledo" userId="4dc389395fa78227" providerId="LiveId" clId="{8AD243C7-9625-4183-B222-B661C0EE227B}" dt="2020-05-05T04:59:13.325" v="1199"/>
          <ac:picMkLst>
            <pc:docMk/>
            <pc:sldMk cId="1194688667" sldId="271"/>
            <ac:picMk id="7" creationId="{B2890661-C010-4880-8EDF-CFD390AF65D3}"/>
          </ac:picMkLst>
        </pc:picChg>
        <pc:picChg chg="mod ord topLvl">
          <ac:chgData name="Patricia Rebolledo" userId="4dc389395fa78227" providerId="LiveId" clId="{8AD243C7-9625-4183-B222-B661C0EE227B}" dt="2020-05-05T05:15:05.707" v="1797" actId="164"/>
          <ac:picMkLst>
            <pc:docMk/>
            <pc:sldMk cId="1194688667" sldId="271"/>
            <ac:picMk id="11" creationId="{9335A266-C121-4BC2-9E3D-D1457B4BE00C}"/>
          </ac:picMkLst>
        </pc:picChg>
        <pc:picChg chg="mod topLvl">
          <ac:chgData name="Patricia Rebolledo" userId="4dc389395fa78227" providerId="LiveId" clId="{8AD243C7-9625-4183-B222-B661C0EE227B}" dt="2020-05-05T05:15:19.121" v="1799" actId="164"/>
          <ac:picMkLst>
            <pc:docMk/>
            <pc:sldMk cId="1194688667" sldId="271"/>
            <ac:picMk id="12" creationId="{EAF824CC-DF7B-424C-BF82-0935345B1945}"/>
          </ac:picMkLst>
        </pc:picChg>
        <pc:picChg chg="mod topLvl">
          <ac:chgData name="Patricia Rebolledo" userId="4dc389395fa78227" providerId="LiveId" clId="{8AD243C7-9625-4183-B222-B661C0EE227B}" dt="2020-05-05T05:15:34.688" v="1801" actId="164"/>
          <ac:picMkLst>
            <pc:docMk/>
            <pc:sldMk cId="1194688667" sldId="271"/>
            <ac:picMk id="13" creationId="{5CEFABA5-C152-4873-828A-669174736931}"/>
          </ac:picMkLst>
        </pc:picChg>
        <pc:picChg chg="del mod topLvl">
          <ac:chgData name="Patricia Rebolledo" userId="4dc389395fa78227" providerId="LiveId" clId="{8AD243C7-9625-4183-B222-B661C0EE227B}" dt="2020-05-05T05:01:05.182" v="1227" actId="478"/>
          <ac:picMkLst>
            <pc:docMk/>
            <pc:sldMk cId="1194688667" sldId="271"/>
            <ac:picMk id="14" creationId="{1C870C8F-A694-4B6D-A812-C810A8327D94}"/>
          </ac:picMkLst>
        </pc:picChg>
        <pc:picChg chg="del mod topLvl">
          <ac:chgData name="Patricia Rebolledo" userId="4dc389395fa78227" providerId="LiveId" clId="{8AD243C7-9625-4183-B222-B661C0EE227B}" dt="2020-05-05T05:01:06.169" v="1228" actId="478"/>
          <ac:picMkLst>
            <pc:docMk/>
            <pc:sldMk cId="1194688667" sldId="271"/>
            <ac:picMk id="15" creationId="{31D8125C-0720-4C09-BF61-47490F11F526}"/>
          </ac:picMkLst>
        </pc:picChg>
        <pc:picChg chg="del mod topLvl">
          <ac:chgData name="Patricia Rebolledo" userId="4dc389395fa78227" providerId="LiveId" clId="{8AD243C7-9625-4183-B222-B661C0EE227B}" dt="2020-05-05T05:01:07.091" v="1229" actId="478"/>
          <ac:picMkLst>
            <pc:docMk/>
            <pc:sldMk cId="1194688667" sldId="271"/>
            <ac:picMk id="16" creationId="{48C4B3CD-5A59-4EB6-A766-BC87B605E36F}"/>
          </ac:picMkLst>
        </pc:picChg>
        <pc:picChg chg="add mod">
          <ac:chgData name="Patricia Rebolledo" userId="4dc389395fa78227" providerId="LiveId" clId="{8AD243C7-9625-4183-B222-B661C0EE227B}" dt="2020-05-05T05:14:20.458" v="1795" actId="164"/>
          <ac:picMkLst>
            <pc:docMk/>
            <pc:sldMk cId="1194688667" sldId="271"/>
            <ac:picMk id="18" creationId="{C7E1C516-1378-4678-8BFC-38F28679910D}"/>
          </ac:picMkLst>
        </pc:picChg>
        <pc:picChg chg="add mod">
          <ac:chgData name="Patricia Rebolledo" userId="4dc389395fa78227" providerId="LiveId" clId="{8AD243C7-9625-4183-B222-B661C0EE227B}" dt="2020-05-05T05:15:05.707" v="1797" actId="164"/>
          <ac:picMkLst>
            <pc:docMk/>
            <pc:sldMk cId="1194688667" sldId="271"/>
            <ac:picMk id="20" creationId="{14B598B7-8232-4B68-8E47-DF46C2BFB20B}"/>
          </ac:picMkLst>
        </pc:picChg>
        <pc:picChg chg="add mod">
          <ac:chgData name="Patricia Rebolledo" userId="4dc389395fa78227" providerId="LiveId" clId="{8AD243C7-9625-4183-B222-B661C0EE227B}" dt="2020-05-05T05:15:19.121" v="1799" actId="164"/>
          <ac:picMkLst>
            <pc:docMk/>
            <pc:sldMk cId="1194688667" sldId="271"/>
            <ac:picMk id="21" creationId="{C2CEEDC9-7372-4C27-8CC8-EFFC9F185DE3}"/>
          </ac:picMkLst>
        </pc:picChg>
        <pc:picChg chg="add mod">
          <ac:chgData name="Patricia Rebolledo" userId="4dc389395fa78227" providerId="LiveId" clId="{8AD243C7-9625-4183-B222-B661C0EE227B}" dt="2020-05-05T05:15:34.688" v="1801" actId="164"/>
          <ac:picMkLst>
            <pc:docMk/>
            <pc:sldMk cId="1194688667" sldId="271"/>
            <ac:picMk id="22" creationId="{4607689D-4943-4F84-9A6D-CD1A26D0C734}"/>
          </ac:picMkLst>
        </pc:picChg>
        <pc:picChg chg="add mod ord">
          <ac:chgData name="Patricia Rebolledo" userId="4dc389395fa78227" providerId="LiveId" clId="{8AD243C7-9625-4183-B222-B661C0EE227B}" dt="2020-05-05T05:16:08.325" v="1808" actId="164"/>
          <ac:picMkLst>
            <pc:docMk/>
            <pc:sldMk cId="1194688667" sldId="271"/>
            <ac:picMk id="23" creationId="{F6E06A70-18A3-4C75-B27A-5D001754C5B1}"/>
          </ac:picMkLst>
        </pc:picChg>
        <pc:picChg chg="add mod">
          <ac:chgData name="Patricia Rebolledo" userId="4dc389395fa78227" providerId="LiveId" clId="{8AD243C7-9625-4183-B222-B661C0EE227B}" dt="2020-05-05T05:16:08.325" v="1808" actId="164"/>
          <ac:picMkLst>
            <pc:docMk/>
            <pc:sldMk cId="1194688667" sldId="271"/>
            <ac:picMk id="24" creationId="{7FF42197-F9F2-4D46-95D2-0A811E2147F6}"/>
          </ac:picMkLst>
        </pc:picChg>
      </pc:sldChg>
      <pc:sldChg chg="addSp delSp modSp new mod modTransition delAnim modAnim">
        <pc:chgData name="Patricia Rebolledo" userId="4dc389395fa78227" providerId="LiveId" clId="{8AD243C7-9625-4183-B222-B661C0EE227B}" dt="2020-05-05T18:40:33.999" v="4440" actId="14861"/>
        <pc:sldMkLst>
          <pc:docMk/>
          <pc:sldMk cId="2886815108" sldId="272"/>
        </pc:sldMkLst>
        <pc:spChg chg="add mod">
          <ac:chgData name="Patricia Rebolledo" userId="4dc389395fa78227" providerId="LiveId" clId="{8AD243C7-9625-4183-B222-B661C0EE227B}" dt="2020-05-05T15:12:48.789" v="3042" actId="164"/>
          <ac:spMkLst>
            <pc:docMk/>
            <pc:sldMk cId="2886815108" sldId="272"/>
            <ac:spMk id="2" creationId="{17A71E7D-A517-4362-93A4-0F2E9D71E7D4}"/>
          </ac:spMkLst>
        </pc:spChg>
        <pc:spChg chg="del">
          <ac:chgData name="Patricia Rebolledo" userId="4dc389395fa78227" providerId="LiveId" clId="{8AD243C7-9625-4183-B222-B661C0EE227B}" dt="2020-05-05T05:25:28.714" v="1883" actId="478"/>
          <ac:spMkLst>
            <pc:docMk/>
            <pc:sldMk cId="2886815108" sldId="272"/>
            <ac:spMk id="2" creationId="{3D4D7A18-3329-451E-8409-3017404811BA}"/>
          </ac:spMkLst>
        </pc:spChg>
        <pc:spChg chg="del">
          <ac:chgData name="Patricia Rebolledo" userId="4dc389395fa78227" providerId="LiveId" clId="{8AD243C7-9625-4183-B222-B661C0EE227B}" dt="2020-05-05T05:25:28.714" v="1883" actId="478"/>
          <ac:spMkLst>
            <pc:docMk/>
            <pc:sldMk cId="2886815108" sldId="272"/>
            <ac:spMk id="3" creationId="{A9AAA15B-6ABD-43B8-8CE0-A09BE8082BBB}"/>
          </ac:spMkLst>
        </pc:spChg>
        <pc:spChg chg="add mod">
          <ac:chgData name="Patricia Rebolledo" userId="4dc389395fa78227" providerId="LiveId" clId="{8AD243C7-9625-4183-B222-B661C0EE227B}" dt="2020-05-05T05:25:29.825" v="1884"/>
          <ac:spMkLst>
            <pc:docMk/>
            <pc:sldMk cId="2886815108" sldId="272"/>
            <ac:spMk id="4" creationId="{1B2CAAAF-9C45-4F2C-AE52-4D243412AA54}"/>
          </ac:spMkLst>
        </pc:spChg>
        <pc:spChg chg="add mod">
          <ac:chgData name="Patricia Rebolledo" userId="4dc389395fa78227" providerId="LiveId" clId="{8AD243C7-9625-4183-B222-B661C0EE227B}" dt="2020-05-05T05:37:38.593" v="2244" actId="1076"/>
          <ac:spMkLst>
            <pc:docMk/>
            <pc:sldMk cId="2886815108" sldId="272"/>
            <ac:spMk id="5" creationId="{E8B5BB6B-F10B-461B-884E-F15F5A72F216}"/>
          </ac:spMkLst>
        </pc:spChg>
        <pc:spChg chg="add del mod">
          <ac:chgData name="Patricia Rebolledo" userId="4dc389395fa78227" providerId="LiveId" clId="{8AD243C7-9625-4183-B222-B661C0EE227B}" dt="2020-05-05T13:16:39.630" v="2482" actId="478"/>
          <ac:spMkLst>
            <pc:docMk/>
            <pc:sldMk cId="2886815108" sldId="272"/>
            <ac:spMk id="6" creationId="{B36ED45A-CE34-4260-917F-CA3B41C8D344}"/>
          </ac:spMkLst>
        </pc:spChg>
        <pc:spChg chg="add mod">
          <ac:chgData name="Patricia Rebolledo" userId="4dc389395fa78227" providerId="LiveId" clId="{8AD243C7-9625-4183-B222-B661C0EE227B}" dt="2020-05-05T16:29:28.375" v="4284" actId="20577"/>
          <ac:spMkLst>
            <pc:docMk/>
            <pc:sldMk cId="2886815108" sldId="272"/>
            <ac:spMk id="8" creationId="{023D1FE1-CA0F-4110-95EB-037BC5D284B5}"/>
          </ac:spMkLst>
        </pc:spChg>
        <pc:spChg chg="add del mod">
          <ac:chgData name="Patricia Rebolledo" userId="4dc389395fa78227" providerId="LiveId" clId="{8AD243C7-9625-4183-B222-B661C0EE227B}" dt="2020-05-05T05:29:50.998" v="2022" actId="478"/>
          <ac:spMkLst>
            <pc:docMk/>
            <pc:sldMk cId="2886815108" sldId="272"/>
            <ac:spMk id="8" creationId="{28F8F295-DE81-462F-B9AE-FE41369ACF41}"/>
          </ac:spMkLst>
        </pc:spChg>
        <pc:spChg chg="add mod">
          <ac:chgData name="Patricia Rebolledo" userId="4dc389395fa78227" providerId="LiveId" clId="{8AD243C7-9625-4183-B222-B661C0EE227B}" dt="2020-05-05T15:17:50.761" v="3082" actId="207"/>
          <ac:spMkLst>
            <pc:docMk/>
            <pc:sldMk cId="2886815108" sldId="272"/>
            <ac:spMk id="9" creationId="{99F5C13C-BAA2-4299-BDB3-5025076520CF}"/>
          </ac:spMkLst>
        </pc:spChg>
        <pc:spChg chg="add mod">
          <ac:chgData name="Patricia Rebolledo" userId="4dc389395fa78227" providerId="LiveId" clId="{8AD243C7-9625-4183-B222-B661C0EE227B}" dt="2020-05-05T15:17:57.790" v="3083" actId="207"/>
          <ac:spMkLst>
            <pc:docMk/>
            <pc:sldMk cId="2886815108" sldId="272"/>
            <ac:spMk id="10" creationId="{97ED2A7E-3D9C-4C2E-8B7A-DFF974DB5AC4}"/>
          </ac:spMkLst>
        </pc:spChg>
        <pc:spChg chg="mod">
          <ac:chgData name="Patricia Rebolledo" userId="4dc389395fa78227" providerId="LiveId" clId="{8AD243C7-9625-4183-B222-B661C0EE227B}" dt="2020-05-05T05:25:29.825" v="1884"/>
          <ac:spMkLst>
            <pc:docMk/>
            <pc:sldMk cId="2886815108" sldId="272"/>
            <ac:spMk id="11" creationId="{D54C1CE6-EE0E-498E-A316-EE82C636D9A5}"/>
          </ac:spMkLst>
        </pc:spChg>
        <pc:spChg chg="mod">
          <ac:chgData name="Patricia Rebolledo" userId="4dc389395fa78227" providerId="LiveId" clId="{8AD243C7-9625-4183-B222-B661C0EE227B}" dt="2020-05-05T05:25:29.825" v="1884"/>
          <ac:spMkLst>
            <pc:docMk/>
            <pc:sldMk cId="2886815108" sldId="272"/>
            <ac:spMk id="12" creationId="{C2954D2D-37E0-4503-A0F0-CA6C397AE200}"/>
          </ac:spMkLst>
        </pc:spChg>
        <pc:spChg chg="mod">
          <ac:chgData name="Patricia Rebolledo" userId="4dc389395fa78227" providerId="LiveId" clId="{8AD243C7-9625-4183-B222-B661C0EE227B}" dt="2020-05-05T05:25:29.825" v="1884"/>
          <ac:spMkLst>
            <pc:docMk/>
            <pc:sldMk cId="2886815108" sldId="272"/>
            <ac:spMk id="13" creationId="{F96433F5-1947-447F-9F98-16EE57EDAF2C}"/>
          </ac:spMkLst>
        </pc:spChg>
        <pc:spChg chg="mod">
          <ac:chgData name="Patricia Rebolledo" userId="4dc389395fa78227" providerId="LiveId" clId="{8AD243C7-9625-4183-B222-B661C0EE227B}" dt="2020-05-05T05:25:29.825" v="1884"/>
          <ac:spMkLst>
            <pc:docMk/>
            <pc:sldMk cId="2886815108" sldId="272"/>
            <ac:spMk id="14" creationId="{23CE1F93-E78E-41CD-B81E-CA08026E7B63}"/>
          </ac:spMkLst>
        </pc:spChg>
        <pc:spChg chg="del mod topLvl">
          <ac:chgData name="Patricia Rebolledo" userId="4dc389395fa78227" providerId="LiveId" clId="{8AD243C7-9625-4183-B222-B661C0EE227B}" dt="2020-05-05T05:28:03.347" v="2000" actId="478"/>
          <ac:spMkLst>
            <pc:docMk/>
            <pc:sldMk cId="2886815108" sldId="272"/>
            <ac:spMk id="17" creationId="{7FF500B6-EC81-467A-86F7-2C94FBEF8700}"/>
          </ac:spMkLst>
        </pc:spChg>
        <pc:spChg chg="del mod topLvl">
          <ac:chgData name="Patricia Rebolledo" userId="4dc389395fa78227" providerId="LiveId" clId="{8AD243C7-9625-4183-B222-B661C0EE227B}" dt="2020-05-05T05:28:12.450" v="2003" actId="478"/>
          <ac:spMkLst>
            <pc:docMk/>
            <pc:sldMk cId="2886815108" sldId="272"/>
            <ac:spMk id="18" creationId="{C1180727-33E3-4D6E-B5F2-3609FF12B2C3}"/>
          </ac:spMkLst>
        </pc:spChg>
        <pc:spChg chg="add mod">
          <ac:chgData name="Patricia Rebolledo" userId="4dc389395fa78227" providerId="LiveId" clId="{8AD243C7-9625-4183-B222-B661C0EE227B}" dt="2020-05-05T15:14:13.884" v="3049" actId="20577"/>
          <ac:spMkLst>
            <pc:docMk/>
            <pc:sldMk cId="2886815108" sldId="272"/>
            <ac:spMk id="19" creationId="{1FE26BD4-12CC-45A5-8E31-247FA2A96087}"/>
          </ac:spMkLst>
        </pc:spChg>
        <pc:spChg chg="add mod">
          <ac:chgData name="Patricia Rebolledo" userId="4dc389395fa78227" providerId="LiveId" clId="{8AD243C7-9625-4183-B222-B661C0EE227B}" dt="2020-05-05T15:14:45.096" v="3058" actId="20577"/>
          <ac:spMkLst>
            <pc:docMk/>
            <pc:sldMk cId="2886815108" sldId="272"/>
            <ac:spMk id="20" creationId="{19ECBF59-2476-453E-B9C6-4295F2A7148F}"/>
          </ac:spMkLst>
        </pc:spChg>
        <pc:spChg chg="add mod">
          <ac:chgData name="Patricia Rebolledo" userId="4dc389395fa78227" providerId="LiveId" clId="{8AD243C7-9625-4183-B222-B661C0EE227B}" dt="2020-05-05T16:30:25.681" v="4286" actId="20577"/>
          <ac:spMkLst>
            <pc:docMk/>
            <pc:sldMk cId="2886815108" sldId="272"/>
            <ac:spMk id="21" creationId="{F590B2BA-EB42-4D74-8DEA-9BFAAA4A8FF7}"/>
          </ac:spMkLst>
        </pc:spChg>
        <pc:spChg chg="add mod">
          <ac:chgData name="Patricia Rebolledo" userId="4dc389395fa78227" providerId="LiveId" clId="{8AD243C7-9625-4183-B222-B661C0EE227B}" dt="2020-05-05T18:40:33.999" v="4440" actId="14861"/>
          <ac:spMkLst>
            <pc:docMk/>
            <pc:sldMk cId="2886815108" sldId="272"/>
            <ac:spMk id="22" creationId="{6E1CFC97-BC85-4867-80EC-613D71F75AB4}"/>
          </ac:spMkLst>
        </pc:spChg>
        <pc:grpChg chg="add mod ord">
          <ac:chgData name="Patricia Rebolledo" userId="4dc389395fa78227" providerId="LiveId" clId="{8AD243C7-9625-4183-B222-B661C0EE227B}" dt="2020-05-05T15:13:19.574" v="3044" actId="167"/>
          <ac:grpSpMkLst>
            <pc:docMk/>
            <pc:sldMk cId="2886815108" sldId="272"/>
            <ac:grpSpMk id="3" creationId="{62DAF9D2-63CA-46CD-BA58-E1AB4F448CCA}"/>
          </ac:grpSpMkLst>
        </pc:grpChg>
        <pc:grpChg chg="add del mod">
          <ac:chgData name="Patricia Rebolledo" userId="4dc389395fa78227" providerId="LiveId" clId="{8AD243C7-9625-4183-B222-B661C0EE227B}" dt="2020-05-05T05:29:55.661" v="2023" actId="478"/>
          <ac:grpSpMkLst>
            <pc:docMk/>
            <pc:sldMk cId="2886815108" sldId="272"/>
            <ac:grpSpMk id="10" creationId="{8710504D-BD9A-4E7F-85AF-54A106CC3610}"/>
          </ac:grpSpMkLst>
        </pc:grpChg>
        <pc:grpChg chg="add del mod">
          <ac:chgData name="Patricia Rebolledo" userId="4dc389395fa78227" providerId="LiveId" clId="{8AD243C7-9625-4183-B222-B661C0EE227B}" dt="2020-05-05T05:28:03.347" v="2000" actId="478"/>
          <ac:grpSpMkLst>
            <pc:docMk/>
            <pc:sldMk cId="2886815108" sldId="272"/>
            <ac:grpSpMk id="16" creationId="{38C837DF-1DD6-4DFD-B3CD-7EF4546CA370}"/>
          </ac:grpSpMkLst>
        </pc:grpChg>
        <pc:graphicFrameChg chg="add del mod">
          <ac:chgData name="Patricia Rebolledo" userId="4dc389395fa78227" providerId="LiveId" clId="{8AD243C7-9625-4183-B222-B661C0EE227B}" dt="2020-05-05T05:29:55.661" v="2023" actId="478"/>
          <ac:graphicFrameMkLst>
            <pc:docMk/>
            <pc:sldMk cId="2886815108" sldId="272"/>
            <ac:graphicFrameMk id="9" creationId="{52B65CD2-6DCA-4673-B39F-50D7CE3DD5A8}"/>
          </ac:graphicFrameMkLst>
        </pc:graphicFrameChg>
        <pc:graphicFrameChg chg="add del mod">
          <ac:chgData name="Patricia Rebolledo" userId="4dc389395fa78227" providerId="LiveId" clId="{8AD243C7-9625-4183-B222-B661C0EE227B}" dt="2020-05-05T05:28:10.464" v="2002" actId="478"/>
          <ac:graphicFrameMkLst>
            <pc:docMk/>
            <pc:sldMk cId="2886815108" sldId="272"/>
            <ac:graphicFrameMk id="15" creationId="{5E8F4991-3A31-4F02-A37A-D5280E4F5DAF}"/>
          </ac:graphicFrameMkLst>
        </pc:graphicFrameChg>
        <pc:picChg chg="add mod ord">
          <ac:chgData name="Patricia Rebolledo" userId="4dc389395fa78227" providerId="LiveId" clId="{8AD243C7-9625-4183-B222-B661C0EE227B}" dt="2020-05-05T15:12:48.789" v="3042" actId="164"/>
          <ac:picMkLst>
            <pc:docMk/>
            <pc:sldMk cId="2886815108" sldId="272"/>
            <ac:picMk id="7" creationId="{3E4CB6CC-40F1-4FE2-8CD0-24CF400522DD}"/>
          </ac:picMkLst>
        </pc:picChg>
      </pc:sldChg>
      <pc:sldChg chg="addSp delSp modSp new mod modTransition setBg modAnim">
        <pc:chgData name="Patricia Rebolledo" userId="4dc389395fa78227" providerId="LiveId" clId="{8AD243C7-9625-4183-B222-B661C0EE227B}" dt="2020-05-05T16:35:12.417" v="4300"/>
        <pc:sldMkLst>
          <pc:docMk/>
          <pc:sldMk cId="3895336199" sldId="273"/>
        </pc:sldMkLst>
        <pc:spChg chg="del">
          <ac:chgData name="Patricia Rebolledo" userId="4dc389395fa78227" providerId="LiveId" clId="{8AD243C7-9625-4183-B222-B661C0EE227B}" dt="2020-05-05T05:38:25.160" v="2252" actId="478"/>
          <ac:spMkLst>
            <pc:docMk/>
            <pc:sldMk cId="3895336199" sldId="273"/>
            <ac:spMk id="2" creationId="{F1F81F48-65A5-4F87-A63A-961D9968BB75}"/>
          </ac:spMkLst>
        </pc:spChg>
        <pc:spChg chg="del">
          <ac:chgData name="Patricia Rebolledo" userId="4dc389395fa78227" providerId="LiveId" clId="{8AD243C7-9625-4183-B222-B661C0EE227B}" dt="2020-05-05T05:38:27.461" v="2253" actId="478"/>
          <ac:spMkLst>
            <pc:docMk/>
            <pc:sldMk cId="3895336199" sldId="273"/>
            <ac:spMk id="3" creationId="{6996E741-0A78-4C51-8902-7F4F832ABA5E}"/>
          </ac:spMkLst>
        </pc:spChg>
        <pc:spChg chg="add mod">
          <ac:chgData name="Patricia Rebolledo" userId="4dc389395fa78227" providerId="LiveId" clId="{8AD243C7-9625-4183-B222-B661C0EE227B}" dt="2020-05-05T15:42:13.398" v="3506" actId="1076"/>
          <ac:spMkLst>
            <pc:docMk/>
            <pc:sldMk cId="3895336199" sldId="273"/>
            <ac:spMk id="5" creationId="{9C3576EE-0C84-4025-9567-5A845262D1DD}"/>
          </ac:spMkLst>
        </pc:spChg>
        <pc:picChg chg="add del mod">
          <ac:chgData name="Patricia Rebolledo" userId="4dc389395fa78227" providerId="LiveId" clId="{8AD243C7-9625-4183-B222-B661C0EE227B}" dt="2020-05-05T05:40:57.777" v="2258" actId="478"/>
          <ac:picMkLst>
            <pc:docMk/>
            <pc:sldMk cId="3895336199" sldId="273"/>
            <ac:picMk id="4" creationId="{0E1C93BE-2B93-4091-9500-EA4EBCCAE8D6}"/>
          </ac:picMkLst>
        </pc:picChg>
        <pc:picChg chg="add del mod">
          <ac:chgData name="Patricia Rebolledo" userId="4dc389395fa78227" providerId="LiveId" clId="{8AD243C7-9625-4183-B222-B661C0EE227B}" dt="2020-05-05T05:43:08.511" v="2269" actId="21"/>
          <ac:picMkLst>
            <pc:docMk/>
            <pc:sldMk cId="3895336199" sldId="273"/>
            <ac:picMk id="5" creationId="{71C55210-BCEA-4C8A-8127-775CEF8307F6}"/>
          </ac:picMkLst>
        </pc:picChg>
        <pc:picChg chg="add mod">
          <ac:chgData name="Patricia Rebolledo" userId="4dc389395fa78227" providerId="LiveId" clId="{8AD243C7-9625-4183-B222-B661C0EE227B}" dt="2020-05-05T15:41:12.243" v="3502" actId="1076"/>
          <ac:picMkLst>
            <pc:docMk/>
            <pc:sldMk cId="3895336199" sldId="273"/>
            <ac:picMk id="3074" creationId="{AA60494B-34BB-4954-B813-ACA2F06D6185}"/>
          </ac:picMkLst>
        </pc:picChg>
        <pc:picChg chg="add mod">
          <ac:chgData name="Patricia Rebolledo" userId="4dc389395fa78227" providerId="LiveId" clId="{8AD243C7-9625-4183-B222-B661C0EE227B}" dt="2020-05-05T15:41:27.853" v="3505" actId="1076"/>
          <ac:picMkLst>
            <pc:docMk/>
            <pc:sldMk cId="3895336199" sldId="273"/>
            <ac:picMk id="3076" creationId="{0B07FA9D-83B4-4700-9E73-CD8C989017D8}"/>
          </ac:picMkLst>
        </pc:picChg>
        <pc:picChg chg="add mod">
          <ac:chgData name="Patricia Rebolledo" userId="4dc389395fa78227" providerId="LiveId" clId="{8AD243C7-9625-4183-B222-B661C0EE227B}" dt="2020-05-05T15:41:15.650" v="3503" actId="1076"/>
          <ac:picMkLst>
            <pc:docMk/>
            <pc:sldMk cId="3895336199" sldId="273"/>
            <ac:picMk id="3078" creationId="{64CB5609-F198-4F40-9A61-32E32AAE7E95}"/>
          </ac:picMkLst>
        </pc:picChg>
      </pc:sldChg>
      <pc:sldChg chg="addSp delSp modSp new mod ord modTransition delAnim modAnim">
        <pc:chgData name="Patricia Rebolledo" userId="4dc389395fa78227" providerId="LiveId" clId="{8AD243C7-9625-4183-B222-B661C0EE227B}" dt="2020-05-05T18:40:23.257" v="4437" actId="14861"/>
        <pc:sldMkLst>
          <pc:docMk/>
          <pc:sldMk cId="4134183258" sldId="274"/>
        </pc:sldMkLst>
        <pc:spChg chg="del">
          <ac:chgData name="Patricia Rebolledo" userId="4dc389395fa78227" providerId="LiveId" clId="{8AD243C7-9625-4183-B222-B661C0EE227B}" dt="2020-05-05T14:47:11.830" v="2639" actId="478"/>
          <ac:spMkLst>
            <pc:docMk/>
            <pc:sldMk cId="4134183258" sldId="274"/>
            <ac:spMk id="2" creationId="{2F48C004-7F6C-45E0-B57F-196A756634EF}"/>
          </ac:spMkLst>
        </pc:spChg>
        <pc:spChg chg="del">
          <ac:chgData name="Patricia Rebolledo" userId="4dc389395fa78227" providerId="LiveId" clId="{8AD243C7-9625-4183-B222-B661C0EE227B}" dt="2020-05-05T14:47:14.197" v="2640" actId="478"/>
          <ac:spMkLst>
            <pc:docMk/>
            <pc:sldMk cId="4134183258" sldId="274"/>
            <ac:spMk id="3" creationId="{51B2EB95-3FEF-46A3-BF1A-AE497860EB50}"/>
          </ac:spMkLst>
        </pc:spChg>
        <pc:spChg chg="add mod">
          <ac:chgData name="Patricia Rebolledo" userId="4dc389395fa78227" providerId="LiveId" clId="{8AD243C7-9625-4183-B222-B661C0EE227B}" dt="2020-05-05T14:47:50.714" v="2643"/>
          <ac:spMkLst>
            <pc:docMk/>
            <pc:sldMk cId="4134183258" sldId="274"/>
            <ac:spMk id="4" creationId="{B5DC77C4-4749-4DDB-9D96-A5DA588C6B0D}"/>
          </ac:spMkLst>
        </pc:spChg>
        <pc:spChg chg="add mod">
          <ac:chgData name="Patricia Rebolledo" userId="4dc389395fa78227" providerId="LiveId" clId="{8AD243C7-9625-4183-B222-B661C0EE227B}" dt="2020-05-05T16:27:37.056" v="4270" actId="20577"/>
          <ac:spMkLst>
            <pc:docMk/>
            <pc:sldMk cId="4134183258" sldId="274"/>
            <ac:spMk id="5" creationId="{DB7C9DB8-4A2B-4499-8ADF-F89056A47350}"/>
          </ac:spMkLst>
        </pc:spChg>
        <pc:spChg chg="add del mod">
          <ac:chgData name="Patricia Rebolledo" userId="4dc389395fa78227" providerId="LiveId" clId="{8AD243C7-9625-4183-B222-B661C0EE227B}" dt="2020-05-05T14:54:18.763" v="2882" actId="478"/>
          <ac:spMkLst>
            <pc:docMk/>
            <pc:sldMk cId="4134183258" sldId="274"/>
            <ac:spMk id="6" creationId="{CAD0FCA2-F750-4ACD-A36F-2151C45063DC}"/>
          </ac:spMkLst>
        </pc:spChg>
        <pc:spChg chg="add mod">
          <ac:chgData name="Patricia Rebolledo" userId="4dc389395fa78227" providerId="LiveId" clId="{8AD243C7-9625-4183-B222-B661C0EE227B}" dt="2020-05-05T16:28:26.102" v="4282" actId="20577"/>
          <ac:spMkLst>
            <pc:docMk/>
            <pc:sldMk cId="4134183258" sldId="274"/>
            <ac:spMk id="8" creationId="{068FE380-2DE8-4CC7-9428-04552B5AA0AA}"/>
          </ac:spMkLst>
        </pc:spChg>
        <pc:spChg chg="mod topLvl">
          <ac:chgData name="Patricia Rebolledo" userId="4dc389395fa78227" providerId="LiveId" clId="{8AD243C7-9625-4183-B222-B661C0EE227B}" dt="2020-05-05T15:06:00.837" v="2975" actId="164"/>
          <ac:spMkLst>
            <pc:docMk/>
            <pc:sldMk cId="4134183258" sldId="274"/>
            <ac:spMk id="11" creationId="{CFBF9450-FB12-410A-A500-B5BD0BF7A081}"/>
          </ac:spMkLst>
        </pc:spChg>
        <pc:spChg chg="mod topLvl">
          <ac:chgData name="Patricia Rebolledo" userId="4dc389395fa78227" providerId="LiveId" clId="{8AD243C7-9625-4183-B222-B661C0EE227B}" dt="2020-05-05T15:06:00.837" v="2975" actId="164"/>
          <ac:spMkLst>
            <pc:docMk/>
            <pc:sldMk cId="4134183258" sldId="274"/>
            <ac:spMk id="12" creationId="{EBF0DE14-CD10-4408-9D55-498D6AD65840}"/>
          </ac:spMkLst>
        </pc:spChg>
        <pc:spChg chg="mod topLvl">
          <ac:chgData name="Patricia Rebolledo" userId="4dc389395fa78227" providerId="LiveId" clId="{8AD243C7-9625-4183-B222-B661C0EE227B}" dt="2020-05-05T15:06:28.558" v="2978" actId="164"/>
          <ac:spMkLst>
            <pc:docMk/>
            <pc:sldMk cId="4134183258" sldId="274"/>
            <ac:spMk id="13" creationId="{F8663D03-26CD-4DA7-9007-37AEC430496A}"/>
          </ac:spMkLst>
        </pc:spChg>
        <pc:spChg chg="del mod topLvl">
          <ac:chgData name="Patricia Rebolledo" userId="4dc389395fa78227" providerId="LiveId" clId="{8AD243C7-9625-4183-B222-B661C0EE227B}" dt="2020-05-05T15:06:08.587" v="2976" actId="478"/>
          <ac:spMkLst>
            <pc:docMk/>
            <pc:sldMk cId="4134183258" sldId="274"/>
            <ac:spMk id="14" creationId="{D32B6686-A685-441E-A5AA-3DF85FB02927}"/>
          </ac:spMkLst>
        </pc:spChg>
        <pc:spChg chg="del mod topLvl">
          <ac:chgData name="Patricia Rebolledo" userId="4dc389395fa78227" providerId="LiveId" clId="{8AD243C7-9625-4183-B222-B661C0EE227B}" dt="2020-05-05T14:54:18.768" v="2884"/>
          <ac:spMkLst>
            <pc:docMk/>
            <pc:sldMk cId="4134183258" sldId="274"/>
            <ac:spMk id="17" creationId="{A837D9A9-B529-40B2-8CD5-092A306A072E}"/>
          </ac:spMkLst>
        </pc:spChg>
        <pc:spChg chg="del mod topLvl">
          <ac:chgData name="Patricia Rebolledo" userId="4dc389395fa78227" providerId="LiveId" clId="{8AD243C7-9625-4183-B222-B661C0EE227B}" dt="2020-05-05T14:50:04.980" v="2738" actId="478"/>
          <ac:spMkLst>
            <pc:docMk/>
            <pc:sldMk cId="4134183258" sldId="274"/>
            <ac:spMk id="18" creationId="{CE1141F8-8401-4399-8CEF-82EFC73BBA33}"/>
          </ac:spMkLst>
        </pc:spChg>
        <pc:spChg chg="add mod">
          <ac:chgData name="Patricia Rebolledo" userId="4dc389395fa78227" providerId="LiveId" clId="{8AD243C7-9625-4183-B222-B661C0EE227B}" dt="2020-05-05T18:40:23.257" v="4437" actId="14861"/>
          <ac:spMkLst>
            <pc:docMk/>
            <pc:sldMk cId="4134183258" sldId="274"/>
            <ac:spMk id="19" creationId="{C89D9605-27F1-482E-9AAD-7E27FC34A95C}"/>
          </ac:spMkLst>
        </pc:spChg>
        <pc:spChg chg="add mod">
          <ac:chgData name="Patricia Rebolledo" userId="4dc389395fa78227" providerId="LiveId" clId="{8AD243C7-9625-4183-B222-B661C0EE227B}" dt="2020-05-05T15:08:34.525" v="2990" actId="164"/>
          <ac:spMkLst>
            <pc:docMk/>
            <pc:sldMk cId="4134183258" sldId="274"/>
            <ac:spMk id="20" creationId="{68FA42EE-BD9B-4412-845A-5BB2DE51BE84}"/>
          </ac:spMkLst>
        </pc:spChg>
        <pc:spChg chg="add mod">
          <ac:chgData name="Patricia Rebolledo" userId="4dc389395fa78227" providerId="LiveId" clId="{8AD243C7-9625-4183-B222-B661C0EE227B}" dt="2020-05-05T15:08:34.525" v="2990" actId="164"/>
          <ac:spMkLst>
            <pc:docMk/>
            <pc:sldMk cId="4134183258" sldId="274"/>
            <ac:spMk id="21" creationId="{44D48BF1-CB4C-456A-B4A0-73E7F52CBEAA}"/>
          </ac:spMkLst>
        </pc:spChg>
        <pc:spChg chg="add mod">
          <ac:chgData name="Patricia Rebolledo" userId="4dc389395fa78227" providerId="LiveId" clId="{8AD243C7-9625-4183-B222-B661C0EE227B}" dt="2020-05-05T15:06:28.558" v="2978" actId="164"/>
          <ac:spMkLst>
            <pc:docMk/>
            <pc:sldMk cId="4134183258" sldId="274"/>
            <ac:spMk id="22" creationId="{C8014FBA-057E-431F-8ABD-A9920A4D0762}"/>
          </ac:spMkLst>
        </pc:spChg>
        <pc:grpChg chg="add del mod">
          <ac:chgData name="Patricia Rebolledo" userId="4dc389395fa78227" providerId="LiveId" clId="{8AD243C7-9625-4183-B222-B661C0EE227B}" dt="2020-05-05T15:05:41.240" v="2972" actId="165"/>
          <ac:grpSpMkLst>
            <pc:docMk/>
            <pc:sldMk cId="4134183258" sldId="274"/>
            <ac:grpSpMk id="10" creationId="{CF87F051-CB5B-47A5-98CA-29CD5F212459}"/>
          </ac:grpSpMkLst>
        </pc:grpChg>
        <pc:grpChg chg="add del mod">
          <ac:chgData name="Patricia Rebolledo" userId="4dc389395fa78227" providerId="LiveId" clId="{8AD243C7-9625-4183-B222-B661C0EE227B}" dt="2020-05-05T14:50:04.980" v="2738" actId="478"/>
          <ac:grpSpMkLst>
            <pc:docMk/>
            <pc:sldMk cId="4134183258" sldId="274"/>
            <ac:grpSpMk id="16" creationId="{FBFA594F-80F3-4D8A-A499-B63C1C20E114}"/>
          </ac:grpSpMkLst>
        </pc:grpChg>
        <pc:grpChg chg="add mod">
          <ac:chgData name="Patricia Rebolledo" userId="4dc389395fa78227" providerId="LiveId" clId="{8AD243C7-9625-4183-B222-B661C0EE227B}" dt="2020-05-05T15:10:04.711" v="2996" actId="1076"/>
          <ac:grpSpMkLst>
            <pc:docMk/>
            <pc:sldMk cId="4134183258" sldId="274"/>
            <ac:grpSpMk id="23" creationId="{99DB5180-ECAA-4698-BBCF-2F8396CED8FC}"/>
          </ac:grpSpMkLst>
        </pc:grpChg>
        <pc:grpChg chg="add mod">
          <ac:chgData name="Patricia Rebolledo" userId="4dc389395fa78227" providerId="LiveId" clId="{8AD243C7-9625-4183-B222-B661C0EE227B}" dt="2020-05-05T15:10:26.329" v="2998" actId="1076"/>
          <ac:grpSpMkLst>
            <pc:docMk/>
            <pc:sldMk cId="4134183258" sldId="274"/>
            <ac:grpSpMk id="24" creationId="{3033D417-57E7-48CE-89D2-83B0C47AD12F}"/>
          </ac:grpSpMkLst>
        </pc:grpChg>
        <pc:grpChg chg="add mod">
          <ac:chgData name="Patricia Rebolledo" userId="4dc389395fa78227" providerId="LiveId" clId="{8AD243C7-9625-4183-B222-B661C0EE227B}" dt="2020-05-05T15:08:34.525" v="2990" actId="164"/>
          <ac:grpSpMkLst>
            <pc:docMk/>
            <pc:sldMk cId="4134183258" sldId="274"/>
            <ac:grpSpMk id="25" creationId="{B570F32D-6E43-4616-8299-89276ECD11B9}"/>
          </ac:grpSpMkLst>
        </pc:grpChg>
        <pc:graphicFrameChg chg="add mod modGraphic">
          <ac:chgData name="Patricia Rebolledo" userId="4dc389395fa78227" providerId="LiveId" clId="{8AD243C7-9625-4183-B222-B661C0EE227B}" dt="2020-05-05T15:06:46.433" v="2980" actId="14100"/>
          <ac:graphicFrameMkLst>
            <pc:docMk/>
            <pc:sldMk cId="4134183258" sldId="274"/>
            <ac:graphicFrameMk id="9" creationId="{B66A4A9A-2610-4C5B-BB28-03D720A64D0F}"/>
          </ac:graphicFrameMkLst>
        </pc:graphicFrameChg>
        <pc:graphicFrameChg chg="add del mod">
          <ac:chgData name="Patricia Rebolledo" userId="4dc389395fa78227" providerId="LiveId" clId="{8AD243C7-9625-4183-B222-B661C0EE227B}" dt="2020-05-05T14:50:01.586" v="2737" actId="478"/>
          <ac:graphicFrameMkLst>
            <pc:docMk/>
            <pc:sldMk cId="4134183258" sldId="274"/>
            <ac:graphicFrameMk id="15" creationId="{01814479-3D53-439A-94C4-FA36AE26CD5D}"/>
          </ac:graphicFrameMkLst>
        </pc:graphicFrameChg>
        <pc:picChg chg="add mod">
          <ac:chgData name="Patricia Rebolledo" userId="4dc389395fa78227" providerId="LiveId" clId="{8AD243C7-9625-4183-B222-B661C0EE227B}" dt="2020-05-05T14:51:32.704" v="2815" actId="1076"/>
          <ac:picMkLst>
            <pc:docMk/>
            <pc:sldMk cId="4134183258" sldId="274"/>
            <ac:picMk id="7" creationId="{82FAE4FD-4503-459F-9476-E6F6ECEADC15}"/>
          </ac:picMkLst>
        </pc:picChg>
      </pc:sldChg>
      <pc:sldChg chg="addSp delSp modSp new mod modTransition delAnim modAnim">
        <pc:chgData name="Patricia Rebolledo" userId="4dc389395fa78227" providerId="LiveId" clId="{8AD243C7-9625-4183-B222-B661C0EE227B}" dt="2020-05-05T18:40:43.265" v="4443" actId="14861"/>
        <pc:sldMkLst>
          <pc:docMk/>
          <pc:sldMk cId="1320381987" sldId="275"/>
        </pc:sldMkLst>
        <pc:spChg chg="del">
          <ac:chgData name="Patricia Rebolledo" userId="4dc389395fa78227" providerId="LiveId" clId="{8AD243C7-9625-4183-B222-B661C0EE227B}" dt="2020-05-05T15:18:19.962" v="3085" actId="478"/>
          <ac:spMkLst>
            <pc:docMk/>
            <pc:sldMk cId="1320381987" sldId="275"/>
            <ac:spMk id="2" creationId="{05E6572F-04FC-4DD6-8433-40B2A08BAB72}"/>
          </ac:spMkLst>
        </pc:spChg>
        <pc:spChg chg="del">
          <ac:chgData name="Patricia Rebolledo" userId="4dc389395fa78227" providerId="LiveId" clId="{8AD243C7-9625-4183-B222-B661C0EE227B}" dt="2020-05-05T15:18:21.242" v="3086" actId="478"/>
          <ac:spMkLst>
            <pc:docMk/>
            <pc:sldMk cId="1320381987" sldId="275"/>
            <ac:spMk id="3" creationId="{20EF079C-2E48-4970-970C-7A52D3455728}"/>
          </ac:spMkLst>
        </pc:spChg>
        <pc:spChg chg="add mod">
          <ac:chgData name="Patricia Rebolledo" userId="4dc389395fa78227" providerId="LiveId" clId="{8AD243C7-9625-4183-B222-B661C0EE227B}" dt="2020-05-05T15:18:32.672" v="3087"/>
          <ac:spMkLst>
            <pc:docMk/>
            <pc:sldMk cId="1320381987" sldId="275"/>
            <ac:spMk id="4" creationId="{A1E6B410-7208-4F5B-ABF1-CD3CEECD92F1}"/>
          </ac:spMkLst>
        </pc:spChg>
        <pc:spChg chg="add mod">
          <ac:chgData name="Patricia Rebolledo" userId="4dc389395fa78227" providerId="LiveId" clId="{8AD243C7-9625-4183-B222-B661C0EE227B}" dt="2020-05-05T16:30:58.091" v="4289" actId="20577"/>
          <ac:spMkLst>
            <pc:docMk/>
            <pc:sldMk cId="1320381987" sldId="275"/>
            <ac:spMk id="5" creationId="{9C9F3AB3-838F-4E51-9FCC-F7F6875233DC}"/>
          </ac:spMkLst>
        </pc:spChg>
        <pc:spChg chg="add mod">
          <ac:chgData name="Patricia Rebolledo" userId="4dc389395fa78227" providerId="LiveId" clId="{8AD243C7-9625-4183-B222-B661C0EE227B}" dt="2020-05-05T15:31:47.665" v="3457" actId="164"/>
          <ac:spMkLst>
            <pc:docMk/>
            <pc:sldMk cId="1320381987" sldId="275"/>
            <ac:spMk id="7" creationId="{B525226C-C443-4F3B-BA58-2D673B8842D3}"/>
          </ac:spMkLst>
        </pc:spChg>
        <pc:spChg chg="mod">
          <ac:chgData name="Patricia Rebolledo" userId="4dc389395fa78227" providerId="LiveId" clId="{8AD243C7-9625-4183-B222-B661C0EE227B}" dt="2020-05-05T15:18:32.672" v="3087"/>
          <ac:spMkLst>
            <pc:docMk/>
            <pc:sldMk cId="1320381987" sldId="275"/>
            <ac:spMk id="10" creationId="{F2CEED04-E5C2-4B46-980A-4DC37D5DC7E6}"/>
          </ac:spMkLst>
        </pc:spChg>
        <pc:spChg chg="mod">
          <ac:chgData name="Patricia Rebolledo" userId="4dc389395fa78227" providerId="LiveId" clId="{8AD243C7-9625-4183-B222-B661C0EE227B}" dt="2020-05-05T15:18:32.672" v="3087"/>
          <ac:spMkLst>
            <pc:docMk/>
            <pc:sldMk cId="1320381987" sldId="275"/>
            <ac:spMk id="11" creationId="{F76FFC75-83C5-4D2F-A704-5FED57BAABFA}"/>
          </ac:spMkLst>
        </pc:spChg>
        <pc:spChg chg="add mod">
          <ac:chgData name="Patricia Rebolledo" userId="4dc389395fa78227" providerId="LiveId" clId="{8AD243C7-9625-4183-B222-B661C0EE227B}" dt="2020-05-05T18:40:43.265" v="4443" actId="14861"/>
          <ac:spMkLst>
            <pc:docMk/>
            <pc:sldMk cId="1320381987" sldId="275"/>
            <ac:spMk id="12" creationId="{06C410B6-0B5E-4C74-9B08-66ECB41E8F21}"/>
          </ac:spMkLst>
        </pc:spChg>
        <pc:spChg chg="mod">
          <ac:chgData name="Patricia Rebolledo" userId="4dc389395fa78227" providerId="LiveId" clId="{8AD243C7-9625-4183-B222-B661C0EE227B}" dt="2020-05-05T15:18:32.672" v="3087"/>
          <ac:spMkLst>
            <pc:docMk/>
            <pc:sldMk cId="1320381987" sldId="275"/>
            <ac:spMk id="14" creationId="{98EC99EA-AD11-40B3-9644-05211FF1A6B3}"/>
          </ac:spMkLst>
        </pc:spChg>
        <pc:spChg chg="mod">
          <ac:chgData name="Patricia Rebolledo" userId="4dc389395fa78227" providerId="LiveId" clId="{8AD243C7-9625-4183-B222-B661C0EE227B}" dt="2020-05-05T15:18:32.672" v="3087"/>
          <ac:spMkLst>
            <pc:docMk/>
            <pc:sldMk cId="1320381987" sldId="275"/>
            <ac:spMk id="15" creationId="{1307AC04-3A05-4D5B-AB8B-D55EDE408EA2}"/>
          </ac:spMkLst>
        </pc:spChg>
        <pc:spChg chg="mod">
          <ac:chgData name="Patricia Rebolledo" userId="4dc389395fa78227" providerId="LiveId" clId="{8AD243C7-9625-4183-B222-B661C0EE227B}" dt="2020-05-05T15:18:32.672" v="3087"/>
          <ac:spMkLst>
            <pc:docMk/>
            <pc:sldMk cId="1320381987" sldId="275"/>
            <ac:spMk id="17" creationId="{E853C2BB-FCE8-4A50-B952-51A6A37223DF}"/>
          </ac:spMkLst>
        </pc:spChg>
        <pc:spChg chg="mod">
          <ac:chgData name="Patricia Rebolledo" userId="4dc389395fa78227" providerId="LiveId" clId="{8AD243C7-9625-4183-B222-B661C0EE227B}" dt="2020-05-05T15:18:32.672" v="3087"/>
          <ac:spMkLst>
            <pc:docMk/>
            <pc:sldMk cId="1320381987" sldId="275"/>
            <ac:spMk id="18" creationId="{E282465F-2A61-44AB-B05F-A22D33B3A274}"/>
          </ac:spMkLst>
        </pc:spChg>
        <pc:spChg chg="add del mod">
          <ac:chgData name="Patricia Rebolledo" userId="4dc389395fa78227" providerId="LiveId" clId="{8AD243C7-9625-4183-B222-B661C0EE227B}" dt="2020-05-05T15:24:25.060" v="3203" actId="478"/>
          <ac:spMkLst>
            <pc:docMk/>
            <pc:sldMk cId="1320381987" sldId="275"/>
            <ac:spMk id="19" creationId="{7E4F6BA0-5FFD-4C04-9EC6-3CDA8FA09EA1}"/>
          </ac:spMkLst>
        </pc:spChg>
        <pc:spChg chg="add del mod">
          <ac:chgData name="Patricia Rebolledo" userId="4dc389395fa78227" providerId="LiveId" clId="{8AD243C7-9625-4183-B222-B661C0EE227B}" dt="2020-05-05T15:24:50.438" v="3207"/>
          <ac:spMkLst>
            <pc:docMk/>
            <pc:sldMk cId="1320381987" sldId="275"/>
            <ac:spMk id="20" creationId="{1938FC17-BE99-4750-A3CC-0C3FAD363AB1}"/>
          </ac:spMkLst>
        </pc:spChg>
        <pc:spChg chg="add mod">
          <ac:chgData name="Patricia Rebolledo" userId="4dc389395fa78227" providerId="LiveId" clId="{8AD243C7-9625-4183-B222-B661C0EE227B}" dt="2020-05-05T18:35:45.573" v="4384" actId="1076"/>
          <ac:spMkLst>
            <pc:docMk/>
            <pc:sldMk cId="1320381987" sldId="275"/>
            <ac:spMk id="21" creationId="{8D1C6359-DB49-4202-887E-679654917833}"/>
          </ac:spMkLst>
        </pc:spChg>
        <pc:spChg chg="add mod">
          <ac:chgData name="Patricia Rebolledo" userId="4dc389395fa78227" providerId="LiveId" clId="{8AD243C7-9625-4183-B222-B661C0EE227B}" dt="2020-05-05T15:30:30.680" v="3454" actId="164"/>
          <ac:spMkLst>
            <pc:docMk/>
            <pc:sldMk cId="1320381987" sldId="275"/>
            <ac:spMk id="22" creationId="{EA103C60-55CB-4211-9A6A-E2FD75242E36}"/>
          </ac:spMkLst>
        </pc:spChg>
        <pc:spChg chg="add mod">
          <ac:chgData name="Patricia Rebolledo" userId="4dc389395fa78227" providerId="LiveId" clId="{8AD243C7-9625-4183-B222-B661C0EE227B}" dt="2020-05-05T18:35:21.649" v="4354" actId="1076"/>
          <ac:spMkLst>
            <pc:docMk/>
            <pc:sldMk cId="1320381987" sldId="275"/>
            <ac:spMk id="23" creationId="{C2DEF253-7FA5-4EAF-96CE-7D0F9EE5E45D}"/>
          </ac:spMkLst>
        </pc:spChg>
        <pc:spChg chg="mod topLvl">
          <ac:chgData name="Patricia Rebolledo" userId="4dc389395fa78227" providerId="LiveId" clId="{8AD243C7-9625-4183-B222-B661C0EE227B}" dt="2020-05-05T18:36:08.345" v="4389" actId="164"/>
          <ac:spMkLst>
            <pc:docMk/>
            <pc:sldMk cId="1320381987" sldId="275"/>
            <ac:spMk id="25" creationId="{324F7A58-6491-41C7-9814-960E3010978D}"/>
          </ac:spMkLst>
        </pc:spChg>
        <pc:spChg chg="mod topLvl">
          <ac:chgData name="Patricia Rebolledo" userId="4dc389395fa78227" providerId="LiveId" clId="{8AD243C7-9625-4183-B222-B661C0EE227B}" dt="2020-05-05T18:36:08.345" v="4389" actId="164"/>
          <ac:spMkLst>
            <pc:docMk/>
            <pc:sldMk cId="1320381987" sldId="275"/>
            <ac:spMk id="26" creationId="{1228ACFC-59C0-46BB-A0CF-798631BD2342}"/>
          </ac:spMkLst>
        </pc:spChg>
        <pc:spChg chg="add mod topLvl">
          <ac:chgData name="Patricia Rebolledo" userId="4dc389395fa78227" providerId="LiveId" clId="{8AD243C7-9625-4183-B222-B661C0EE227B}" dt="2020-05-05T18:36:08.345" v="4389" actId="164"/>
          <ac:spMkLst>
            <pc:docMk/>
            <pc:sldMk cId="1320381987" sldId="275"/>
            <ac:spMk id="27" creationId="{EF356D77-C9EA-4229-9386-9787F4FBCE8E}"/>
          </ac:spMkLst>
        </pc:spChg>
        <pc:grpChg chg="add mod">
          <ac:chgData name="Patricia Rebolledo" userId="4dc389395fa78227" providerId="LiveId" clId="{8AD243C7-9625-4183-B222-B661C0EE227B}" dt="2020-05-05T18:36:08.345" v="4389" actId="164"/>
          <ac:grpSpMkLst>
            <pc:docMk/>
            <pc:sldMk cId="1320381987" sldId="275"/>
            <ac:grpSpMk id="2" creationId="{DBA3E11E-318F-42BE-B058-59B839AF9030}"/>
          </ac:grpSpMkLst>
        </pc:grpChg>
        <pc:grpChg chg="add del mod">
          <ac:chgData name="Patricia Rebolledo" userId="4dc389395fa78227" providerId="LiveId" clId="{8AD243C7-9625-4183-B222-B661C0EE227B}" dt="2020-05-05T15:24:25.060" v="3203" actId="478"/>
          <ac:grpSpMkLst>
            <pc:docMk/>
            <pc:sldMk cId="1320381987" sldId="275"/>
            <ac:grpSpMk id="9" creationId="{389D56DB-9E45-490A-804B-25881A730DBE}"/>
          </ac:grpSpMkLst>
        </pc:grpChg>
        <pc:grpChg chg="add del mod">
          <ac:chgData name="Patricia Rebolledo" userId="4dc389395fa78227" providerId="LiveId" clId="{8AD243C7-9625-4183-B222-B661C0EE227B}" dt="2020-05-05T15:24:25.060" v="3203" actId="478"/>
          <ac:grpSpMkLst>
            <pc:docMk/>
            <pc:sldMk cId="1320381987" sldId="275"/>
            <ac:grpSpMk id="13" creationId="{365B8999-0349-461F-B8B2-76963A23A9A3}"/>
          </ac:grpSpMkLst>
        </pc:grpChg>
        <pc:grpChg chg="add del mod">
          <ac:chgData name="Patricia Rebolledo" userId="4dc389395fa78227" providerId="LiveId" clId="{8AD243C7-9625-4183-B222-B661C0EE227B}" dt="2020-05-05T15:24:25.060" v="3203" actId="478"/>
          <ac:grpSpMkLst>
            <pc:docMk/>
            <pc:sldMk cId="1320381987" sldId="275"/>
            <ac:grpSpMk id="16" creationId="{DBF5CCD8-71DA-499F-BD74-EC6D98EB4949}"/>
          </ac:grpSpMkLst>
        </pc:grpChg>
        <pc:grpChg chg="add del mod">
          <ac:chgData name="Patricia Rebolledo" userId="4dc389395fa78227" providerId="LiveId" clId="{8AD243C7-9625-4183-B222-B661C0EE227B}" dt="2020-05-05T15:29:15.063" v="3380" actId="165"/>
          <ac:grpSpMkLst>
            <pc:docMk/>
            <pc:sldMk cId="1320381987" sldId="275"/>
            <ac:grpSpMk id="24" creationId="{A71115F2-0D9E-4F3B-8C99-C57C7EA363DD}"/>
          </ac:grpSpMkLst>
        </pc:grpChg>
        <pc:grpChg chg="add del mod">
          <ac:chgData name="Patricia Rebolledo" userId="4dc389395fa78227" providerId="LiveId" clId="{8AD243C7-9625-4183-B222-B661C0EE227B}" dt="2020-05-05T18:35:51.131" v="4385" actId="165"/>
          <ac:grpSpMkLst>
            <pc:docMk/>
            <pc:sldMk cId="1320381987" sldId="275"/>
            <ac:grpSpMk id="28" creationId="{8C6C7DA5-A3A5-4016-8A36-663078220231}"/>
          </ac:grpSpMkLst>
        </pc:grpChg>
        <pc:grpChg chg="add mod">
          <ac:chgData name="Patricia Rebolledo" userId="4dc389395fa78227" providerId="LiveId" clId="{8AD243C7-9625-4183-B222-B661C0EE227B}" dt="2020-05-05T18:35:29.358" v="4356" actId="14100"/>
          <ac:grpSpMkLst>
            <pc:docMk/>
            <pc:sldMk cId="1320381987" sldId="275"/>
            <ac:grpSpMk id="29" creationId="{C5293358-2CBB-4142-B3D8-72A75377FE02}"/>
          </ac:grpSpMkLst>
        </pc:grpChg>
        <pc:grpChg chg="add mod">
          <ac:chgData name="Patricia Rebolledo" userId="4dc389395fa78227" providerId="LiveId" clId="{8AD243C7-9625-4183-B222-B661C0EE227B}" dt="2020-05-05T15:31:47.665" v="3457" actId="164"/>
          <ac:grpSpMkLst>
            <pc:docMk/>
            <pc:sldMk cId="1320381987" sldId="275"/>
            <ac:grpSpMk id="30" creationId="{A0704256-0A46-4BF7-BC22-03311A9A85F1}"/>
          </ac:grpSpMkLst>
        </pc:grpChg>
        <pc:graphicFrameChg chg="add del mod">
          <ac:chgData name="Patricia Rebolledo" userId="4dc389395fa78227" providerId="LiveId" clId="{8AD243C7-9625-4183-B222-B661C0EE227B}" dt="2020-05-05T15:24:25.060" v="3203" actId="478"/>
          <ac:graphicFrameMkLst>
            <pc:docMk/>
            <pc:sldMk cId="1320381987" sldId="275"/>
            <ac:graphicFrameMk id="8" creationId="{4D560526-2D62-41B9-84C0-CFABAC9D5A74}"/>
          </ac:graphicFrameMkLst>
        </pc:graphicFrameChg>
        <pc:picChg chg="add mod">
          <ac:chgData name="Patricia Rebolledo" userId="4dc389395fa78227" providerId="LiveId" clId="{8AD243C7-9625-4183-B222-B661C0EE227B}" dt="2020-05-05T15:31:47.665" v="3457" actId="164"/>
          <ac:picMkLst>
            <pc:docMk/>
            <pc:sldMk cId="1320381987" sldId="275"/>
            <ac:picMk id="6" creationId="{9F758FB5-5CEC-459E-84FD-DC4D98FEAA77}"/>
          </ac:picMkLst>
        </pc:picChg>
      </pc:sldChg>
      <pc:sldMasterChg chg="modTransition modSldLayout">
        <pc:chgData name="Patricia Rebolledo" userId="4dc389395fa78227" providerId="LiveId" clId="{8AD243C7-9625-4183-B222-B661C0EE227B}" dt="2020-05-05T16:35:12.417" v="4300"/>
        <pc:sldMasterMkLst>
          <pc:docMk/>
          <pc:sldMasterMk cId="3160950666" sldId="2147483648"/>
        </pc:sldMasterMkLst>
        <pc:sldLayoutChg chg="modTransition">
          <pc:chgData name="Patricia Rebolledo" userId="4dc389395fa78227" providerId="LiveId" clId="{8AD243C7-9625-4183-B222-B661C0EE227B}" dt="2020-05-05T16:35:12.417" v="4300"/>
          <pc:sldLayoutMkLst>
            <pc:docMk/>
            <pc:sldMasterMk cId="3160950666" sldId="2147483648"/>
            <pc:sldLayoutMk cId="1461643416" sldId="2147483649"/>
          </pc:sldLayoutMkLst>
        </pc:sldLayoutChg>
        <pc:sldLayoutChg chg="modTransition">
          <pc:chgData name="Patricia Rebolledo" userId="4dc389395fa78227" providerId="LiveId" clId="{8AD243C7-9625-4183-B222-B661C0EE227B}" dt="2020-05-05T16:35:12.417" v="4300"/>
          <pc:sldLayoutMkLst>
            <pc:docMk/>
            <pc:sldMasterMk cId="3160950666" sldId="2147483648"/>
            <pc:sldLayoutMk cId="3991615089" sldId="2147483650"/>
          </pc:sldLayoutMkLst>
        </pc:sldLayoutChg>
        <pc:sldLayoutChg chg="modTransition">
          <pc:chgData name="Patricia Rebolledo" userId="4dc389395fa78227" providerId="LiveId" clId="{8AD243C7-9625-4183-B222-B661C0EE227B}" dt="2020-05-05T16:35:12.417" v="4300"/>
          <pc:sldLayoutMkLst>
            <pc:docMk/>
            <pc:sldMasterMk cId="3160950666" sldId="2147483648"/>
            <pc:sldLayoutMk cId="516255169" sldId="2147483651"/>
          </pc:sldLayoutMkLst>
        </pc:sldLayoutChg>
        <pc:sldLayoutChg chg="modTransition">
          <pc:chgData name="Patricia Rebolledo" userId="4dc389395fa78227" providerId="LiveId" clId="{8AD243C7-9625-4183-B222-B661C0EE227B}" dt="2020-05-05T16:35:12.417" v="4300"/>
          <pc:sldLayoutMkLst>
            <pc:docMk/>
            <pc:sldMasterMk cId="3160950666" sldId="2147483648"/>
            <pc:sldLayoutMk cId="3907882054" sldId="2147483652"/>
          </pc:sldLayoutMkLst>
        </pc:sldLayoutChg>
        <pc:sldLayoutChg chg="modTransition">
          <pc:chgData name="Patricia Rebolledo" userId="4dc389395fa78227" providerId="LiveId" clId="{8AD243C7-9625-4183-B222-B661C0EE227B}" dt="2020-05-05T16:35:12.417" v="4300"/>
          <pc:sldLayoutMkLst>
            <pc:docMk/>
            <pc:sldMasterMk cId="3160950666" sldId="2147483648"/>
            <pc:sldLayoutMk cId="1453481992" sldId="2147483653"/>
          </pc:sldLayoutMkLst>
        </pc:sldLayoutChg>
        <pc:sldLayoutChg chg="modTransition">
          <pc:chgData name="Patricia Rebolledo" userId="4dc389395fa78227" providerId="LiveId" clId="{8AD243C7-9625-4183-B222-B661C0EE227B}" dt="2020-05-05T16:35:12.417" v="4300"/>
          <pc:sldLayoutMkLst>
            <pc:docMk/>
            <pc:sldMasterMk cId="3160950666" sldId="2147483648"/>
            <pc:sldLayoutMk cId="1390800591" sldId="2147483654"/>
          </pc:sldLayoutMkLst>
        </pc:sldLayoutChg>
        <pc:sldLayoutChg chg="modTransition">
          <pc:chgData name="Patricia Rebolledo" userId="4dc389395fa78227" providerId="LiveId" clId="{8AD243C7-9625-4183-B222-B661C0EE227B}" dt="2020-05-05T16:35:12.417" v="4300"/>
          <pc:sldLayoutMkLst>
            <pc:docMk/>
            <pc:sldMasterMk cId="3160950666" sldId="2147483648"/>
            <pc:sldLayoutMk cId="2231851965" sldId="2147483655"/>
          </pc:sldLayoutMkLst>
        </pc:sldLayoutChg>
        <pc:sldLayoutChg chg="modTransition">
          <pc:chgData name="Patricia Rebolledo" userId="4dc389395fa78227" providerId="LiveId" clId="{8AD243C7-9625-4183-B222-B661C0EE227B}" dt="2020-05-05T16:35:12.417" v="4300"/>
          <pc:sldLayoutMkLst>
            <pc:docMk/>
            <pc:sldMasterMk cId="3160950666" sldId="2147483648"/>
            <pc:sldLayoutMk cId="3991990984" sldId="2147483656"/>
          </pc:sldLayoutMkLst>
        </pc:sldLayoutChg>
        <pc:sldLayoutChg chg="modTransition">
          <pc:chgData name="Patricia Rebolledo" userId="4dc389395fa78227" providerId="LiveId" clId="{8AD243C7-9625-4183-B222-B661C0EE227B}" dt="2020-05-05T16:35:12.417" v="4300"/>
          <pc:sldLayoutMkLst>
            <pc:docMk/>
            <pc:sldMasterMk cId="3160950666" sldId="2147483648"/>
            <pc:sldLayoutMk cId="1645083001" sldId="2147483657"/>
          </pc:sldLayoutMkLst>
        </pc:sldLayoutChg>
        <pc:sldLayoutChg chg="modTransition">
          <pc:chgData name="Patricia Rebolledo" userId="4dc389395fa78227" providerId="LiveId" clId="{8AD243C7-9625-4183-B222-B661C0EE227B}" dt="2020-05-05T16:35:12.417" v="4300"/>
          <pc:sldLayoutMkLst>
            <pc:docMk/>
            <pc:sldMasterMk cId="3160950666" sldId="2147483648"/>
            <pc:sldLayoutMk cId="3583442507" sldId="2147483658"/>
          </pc:sldLayoutMkLst>
        </pc:sldLayoutChg>
        <pc:sldLayoutChg chg="modTransition">
          <pc:chgData name="Patricia Rebolledo" userId="4dc389395fa78227" providerId="LiveId" clId="{8AD243C7-9625-4183-B222-B661C0EE227B}" dt="2020-05-05T16:35:12.417" v="4300"/>
          <pc:sldLayoutMkLst>
            <pc:docMk/>
            <pc:sldMasterMk cId="3160950666" sldId="2147483648"/>
            <pc:sldLayoutMk cId="3447947836" sldId="214748365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dc389395fa78227/Escritorio/Elar%202019/guias%20remotas/4ta%20Gu&#237;a/4ta%20gu&#237;a%203ros%20medi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Precio del Pan Según Kgs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Hoja1!$G$1</c:f>
              <c:strCache>
                <c:ptCount val="1"/>
                <c:pt idx="0">
                  <c:v>Kgrs de Pan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Hoja1!$G$2:$G$9</c:f>
              <c:numCache>
                <c:formatCode>General</c:formatCode>
                <c:ptCount val="8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482-4A98-847C-BC07CB736823}"/>
            </c:ext>
          </c:extLst>
        </c:ser>
        <c:ser>
          <c:idx val="1"/>
          <c:order val="1"/>
          <c:tx>
            <c:strRef>
              <c:f>Hoja1!$H$1</c:f>
              <c:strCache>
                <c:ptCount val="1"/>
                <c:pt idx="0">
                  <c:v>Valor a Pagar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Hoja1!$H$2:$H$9</c:f>
              <c:numCache>
                <c:formatCode>General</c:formatCode>
                <c:ptCount val="8"/>
                <c:pt idx="0">
                  <c:v>1200</c:v>
                </c:pt>
                <c:pt idx="1">
                  <c:v>1800</c:v>
                </c:pt>
                <c:pt idx="2">
                  <c:v>2400</c:v>
                </c:pt>
                <c:pt idx="3">
                  <c:v>3000</c:v>
                </c:pt>
                <c:pt idx="4">
                  <c:v>3600</c:v>
                </c:pt>
                <c:pt idx="5">
                  <c:v>4200</c:v>
                </c:pt>
                <c:pt idx="6">
                  <c:v>4800</c:v>
                </c:pt>
                <c:pt idx="7">
                  <c:v>5400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482-4A98-847C-BC07CB73682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8957672"/>
        <c:axId val="178956888"/>
      </c:lineChart>
      <c:catAx>
        <c:axId val="178957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L"/>
                  <a:t>Kilogramos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8956888"/>
        <c:crosses val="autoZero"/>
        <c:auto val="1"/>
        <c:lblAlgn val="ctr"/>
        <c:lblOffset val="100"/>
        <c:noMultiLvlLbl val="0"/>
      </c:catAx>
      <c:valAx>
        <c:axId val="1789568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L"/>
                  <a:t>Precio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crossAx val="1789576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b="1"/>
              <a:t>Cantidad de Bacterias por Segundos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'[4ta guía 3ros medios.xlsx]Hoja1'!$A$19</c:f>
              <c:strCache>
                <c:ptCount val="1"/>
                <c:pt idx="0">
                  <c:v>Segundos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'[4ta guía 3ros medios.xlsx]Hoja1'!$A$20:$A$27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A79-49A1-B283-841B40BD6528}"/>
            </c:ext>
          </c:extLst>
        </c:ser>
        <c:ser>
          <c:idx val="1"/>
          <c:order val="1"/>
          <c:tx>
            <c:strRef>
              <c:f>'[4ta guía 3ros medios.xlsx]Hoja1'!$B$19</c:f>
              <c:strCache>
                <c:ptCount val="1"/>
                <c:pt idx="0">
                  <c:v>Cantidad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'[4ta guía 3ros medios.xlsx]Hoja1'!$B$20:$B$27</c:f>
              <c:numCache>
                <c:formatCode>General</c:formatCode>
                <c:ptCount val="8"/>
                <c:pt idx="0">
                  <c:v>20</c:v>
                </c:pt>
                <c:pt idx="1">
                  <c:v>40</c:v>
                </c:pt>
                <c:pt idx="2">
                  <c:v>80</c:v>
                </c:pt>
                <c:pt idx="3">
                  <c:v>160</c:v>
                </c:pt>
                <c:pt idx="4">
                  <c:v>320</c:v>
                </c:pt>
                <c:pt idx="5">
                  <c:v>640</c:v>
                </c:pt>
                <c:pt idx="6">
                  <c:v>1280</c:v>
                </c:pt>
                <c:pt idx="7">
                  <c:v>2560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A79-49A1-B283-841B40BD6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0176816"/>
        <c:axId val="240173288"/>
      </c:lineChart>
      <c:catAx>
        <c:axId val="2401768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0173288"/>
        <c:crosses val="autoZero"/>
        <c:auto val="1"/>
        <c:lblAlgn val="ctr"/>
        <c:lblOffset val="100"/>
        <c:noMultiLvlLbl val="0"/>
      </c:catAx>
      <c:valAx>
        <c:axId val="240173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017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38100">
      <a:solidFill>
        <a:srgbClr val="FF0000"/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537CB9-BB8A-43AD-81FE-1F5D3B42F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D3783FE-FD2A-4179-8E12-F60CED34F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4637073-BF3D-4E5A-9E78-DC8CCEFC2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390F-3FE8-4404-957A-6C1ADD62ADBF}" type="datetimeFigureOut">
              <a:rPr lang="es-CL" smtClean="0"/>
              <a:t>05-05-2020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2675FE2-32D2-4423-8020-2AF7F263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A50895B-C9EC-4EF8-A5F7-312634DF7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A764-99B7-43C3-AD25-1C26C6DE31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164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3996C7A-F3CC-4E41-9260-27497DA33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038ED87-9E15-4FD0-BAFE-56BA983C8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79076EC-37AA-4FB7-8D0B-00C764BF5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390F-3FE8-4404-957A-6C1ADD62ADBF}" type="datetimeFigureOut">
              <a:rPr lang="es-CL" smtClean="0"/>
              <a:t>05-05-2020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6CBEE3F-4615-4883-9A34-C667636E2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D239638-A371-49B2-9841-F04C902C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A764-99B7-43C3-AD25-1C26C6DE31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344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C9407F7F-BF58-47D6-BF25-6FFCFB9F86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30024D9-E9BE-4B8E-BD30-01EF34A66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9CE838C-BE38-44D5-A774-21E37CCFE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390F-3FE8-4404-957A-6C1ADD62ADBF}" type="datetimeFigureOut">
              <a:rPr lang="es-CL" smtClean="0"/>
              <a:t>05-05-2020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993FD63-8FD8-4734-AAA6-E81CC414F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6A6A8C0-0E9C-4AEB-A3E5-56D571517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A764-99B7-43C3-AD25-1C26C6DE31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794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104E336-7CC4-48FC-A03C-53B797800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C2CB047-FD6E-4A51-B7BD-44F568FB8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41D73ED-159E-4916-A738-AC689DF32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390F-3FE8-4404-957A-6C1ADD62ADBF}" type="datetimeFigureOut">
              <a:rPr lang="es-CL" smtClean="0"/>
              <a:t>05-05-2020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A945C63-DE3C-406B-B0EA-CA5838D06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ACAD796-7D57-420D-B4AE-2DB934DE4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A764-99B7-43C3-AD25-1C26C6DE31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161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F76B250-81D1-47D5-A0DD-CAD121FDA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330168A-2CFD-4B9A-8965-0ECD0A234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5CB54FA-64CD-4CE9-B382-B319D7137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390F-3FE8-4404-957A-6C1ADD62ADBF}" type="datetimeFigureOut">
              <a:rPr lang="es-CL" smtClean="0"/>
              <a:t>05-05-2020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EC5B509-FDCF-47A7-8603-9E07D42BE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578CE4A-53C2-4145-8468-D558C1140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A764-99B7-43C3-AD25-1C26C6DE31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625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21DEAC-C40A-49DD-BDF5-DDB9AEF6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F19491E-40F7-42D2-AFF5-45BDFCEAD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5E6E832-2923-4D8D-BD94-742826D7C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799C60E-1208-467D-9B7D-A1F861C7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390F-3FE8-4404-957A-6C1ADD62ADBF}" type="datetimeFigureOut">
              <a:rPr lang="es-CL" smtClean="0"/>
              <a:t>05-05-2020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67F0F24-FA86-441A-8146-E1A3258E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E0A26A8-F91F-4337-A255-6B63AA97B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A764-99B7-43C3-AD25-1C26C6DE31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788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627E4A-D623-45E3-B7B8-1C939963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618A4DA-1F59-4691-AB67-C3381278A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AFA1CA9-B0FA-4F31-A45D-1F2D03538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4123B68-423E-4D82-81A4-BC20FC3C3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0BE56DD9-4005-4C68-81EC-B6D5E23E3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3401C70A-D25A-48EB-983A-AE075C7C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390F-3FE8-4404-957A-6C1ADD62ADBF}" type="datetimeFigureOut">
              <a:rPr lang="es-CL" smtClean="0"/>
              <a:t>05-05-2020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D98C7E7-E3F0-4C3F-914C-0BDED51D0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9010538-A7A4-4DAA-AD1B-CC329032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A764-99B7-43C3-AD25-1C26C6DE31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348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542343-B7AA-4E5B-8666-F15FFAD17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D6E882BD-079C-470E-93B7-4C1A9504C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390F-3FE8-4404-957A-6C1ADD62ADBF}" type="datetimeFigureOut">
              <a:rPr lang="es-CL" smtClean="0"/>
              <a:t>05-05-2020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50E165-747F-4733-B501-99B660599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F0116C3-A9F0-4358-936D-68D78C88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A764-99B7-43C3-AD25-1C26C6DE31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080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C0275025-FFA6-4DF4-94F4-A5F3E88B7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390F-3FE8-4404-957A-6C1ADD62ADBF}" type="datetimeFigureOut">
              <a:rPr lang="es-CL" smtClean="0"/>
              <a:t>05-05-2020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1437F4DA-3355-45E5-97BC-AAE450B0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C756324-A30C-4132-80DF-7D0744A13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A764-99B7-43C3-AD25-1C26C6DE31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185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815B48-1F53-420D-88B8-8F5534378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8010A3E-3F02-4888-B94B-18B26813C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397204C-6AAC-4603-9A8D-885F50417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B4BBED4-D378-4F13-9FE4-15DF935B3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390F-3FE8-4404-957A-6C1ADD62ADBF}" type="datetimeFigureOut">
              <a:rPr lang="es-CL" smtClean="0"/>
              <a:t>05-05-2020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3552227-C9C7-4E41-840D-6073CAEA8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9B51708-1AB2-4EA4-A392-887735442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A764-99B7-43C3-AD25-1C26C6DE31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199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7D8DBD-6310-43C1-86D0-4BCA58A0C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E80BEA26-A5E8-4A39-8428-424BA2A94E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F07CDAF-6316-43D7-83EB-D2F8B2937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E950816-61C7-4FEB-AFE7-AB755961C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390F-3FE8-4404-957A-6C1ADD62ADBF}" type="datetimeFigureOut">
              <a:rPr lang="es-CL" smtClean="0"/>
              <a:t>05-05-2020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2DAC53D-46AD-4DA8-AE14-166FCC4E2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9FA987A-EF30-41DF-9822-4B90AFF96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A764-99B7-43C3-AD25-1C26C6DE31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508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00B457F-E233-4546-BF36-D5ED551AB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E3D2C15-EC40-4DC8-B2E5-386C97D8E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C525EB6-ADC9-401A-AD1F-E6FC49AAA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C390F-3FE8-4404-957A-6C1ADD62ADBF}" type="datetimeFigureOut">
              <a:rPr lang="es-CL" smtClean="0"/>
              <a:t>05-05-2020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08610E8-A0D8-4F29-8F48-A042AED79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0D8F6F1-88B3-40BE-8B41-4C85D621DE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9A764-99B7-43C3-AD25-1C26C6DE31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095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jpe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DF46DDE-BF04-4CB8-B0EF-4E951F9A8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6280" y="3429000"/>
            <a:ext cx="9144000" cy="840230"/>
          </a:xfrm>
          <a:blipFill dpi="0" rotWithShape="0">
            <a:blip r:embed="rId2">
              <a:lum/>
            </a:blip>
            <a:srcRect/>
            <a:stretch>
              <a:fillRect l="-28020" t="-85596" r="-28020" b="-205323"/>
            </a:stretch>
          </a:blipFill>
          <a:effectLst>
            <a:glow rad="228600">
              <a:schemeClr val="accent4">
                <a:lumMod val="60000"/>
                <a:lumOff val="40000"/>
                <a:alpha val="40000"/>
              </a:schemeClr>
            </a:glow>
            <a:outerShdw blurRad="63500" sx="102000" sy="102000" algn="ctr" rotWithShape="0">
              <a:srgbClr val="FFC000">
                <a:alpha val="40000"/>
              </a:srgbClr>
            </a:outerShdw>
            <a:reflection blurRad="6350" stA="52000" endA="300" endPos="35000" dir="5400000" sy="-100000" algn="bl" rotWithShape="0"/>
            <a:softEdge rad="0"/>
          </a:effectLst>
          <a:scene3d>
            <a:camera prst="orthographicFront"/>
            <a:lightRig rig="threePt" dir="t"/>
          </a:scene3d>
          <a:sp3d extrusionH="76200" prstMaterial="matte">
            <a:extrusionClr>
              <a:schemeClr val="accent5">
                <a:lumMod val="75000"/>
              </a:schemeClr>
            </a:extrusionClr>
          </a:sp3d>
        </p:spPr>
        <p:txBody>
          <a:bodyPr wrap="square" lIns="91440" tIns="45720" rIns="91440" bIns="45720">
            <a:spAutoFit/>
            <a:sp3d extrusionH="57150">
              <a:bevelT w="69850" h="38100" prst="cross"/>
            </a:sp3d>
          </a:bodyPr>
          <a:lstStyle/>
          <a:p>
            <a:r>
              <a:rPr lang="es-C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3ro medio</a:t>
            </a:r>
          </a:p>
        </p:txBody>
      </p:sp>
      <p:sp useBgFill="1">
        <p:nvSpPr>
          <p:cNvPr id="4" name="Rectángulo 3">
            <a:extLst>
              <a:ext uri="{FF2B5EF4-FFF2-40B4-BE49-F238E27FC236}">
                <a16:creationId xmlns:a16="http://schemas.microsoft.com/office/drawing/2014/main" xmlns="" id="{3B46DF3D-E19F-4F45-9B21-967F478EB8FA}"/>
              </a:ext>
            </a:extLst>
          </p:cNvPr>
          <p:cNvSpPr/>
          <p:nvPr/>
        </p:nvSpPr>
        <p:spPr>
          <a:xfrm>
            <a:off x="1954891" y="1032324"/>
            <a:ext cx="8282217" cy="1588127"/>
          </a:xfrm>
          <a:prstGeom prst="rect">
            <a:avLst/>
          </a:prstGeom>
          <a:blipFill dpi="0" rotWithShape="0">
            <a:blip r:embed="rId2">
              <a:lum/>
            </a:blip>
            <a:srcRect/>
            <a:stretch>
              <a:fillRect l="-28020" t="-85596" r="-28020" b="-205323"/>
            </a:stretch>
          </a:blipFill>
          <a:effectLst>
            <a:glow rad="228600">
              <a:schemeClr val="accent4">
                <a:lumMod val="60000"/>
                <a:lumOff val="40000"/>
                <a:alpha val="40000"/>
              </a:schemeClr>
            </a:glow>
            <a:outerShdw blurRad="63500" sx="102000" sy="102000" algn="ctr" rotWithShape="0">
              <a:srgbClr val="FFC000">
                <a:alpha val="40000"/>
              </a:srgbClr>
            </a:outerShdw>
            <a:reflection blurRad="6350" stA="52000" endA="300" endPos="35000" dir="5400000" sy="-100000" algn="bl" rotWithShape="0"/>
            <a:softEdge rad="0"/>
          </a:effectLst>
          <a:scene3d>
            <a:camera prst="orthographicFront"/>
            <a:lightRig rig="threePt" dir="t"/>
          </a:scene3d>
          <a:sp3d extrusionH="76200" prstMaterial="matte">
            <a:extrusionClr>
              <a:schemeClr val="accent5">
                <a:lumMod val="75000"/>
              </a:schemeClr>
            </a:extrusionClr>
          </a:sp3d>
        </p:spPr>
        <p:txBody>
          <a:bodyPr vert="horz" wrap="square" lIns="91440" tIns="45720" rIns="91440" bIns="45720" rtlCol="0">
            <a:prstTxWarp prst="textChevron">
              <a:avLst/>
            </a:prstTxWarp>
            <a:spAutoFit/>
            <a:sp3d extrusionH="57150">
              <a:bevelT w="69850" h="38100" prst="cross"/>
            </a:sp3d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Introducción a </a:t>
            </a:r>
            <a:r>
              <a:rPr lang="es-CL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Modelamiento Matemático</a:t>
            </a:r>
            <a:endParaRPr lang="es-E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AC3C26F-367E-4309-ACF1-29583EC1E557}"/>
              </a:ext>
            </a:extLst>
          </p:cNvPr>
          <p:cNvSpPr txBox="1"/>
          <p:nvPr/>
        </p:nvSpPr>
        <p:spPr>
          <a:xfrm>
            <a:off x="7113563" y="43274"/>
            <a:ext cx="507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Profesora: Patricia Rebolledo</a:t>
            </a:r>
          </a:p>
        </p:txBody>
      </p:sp>
      <p:sp>
        <p:nvSpPr>
          <p:cNvPr id="11" name="Botón de acción: ir hacia delante o siguiente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E999998E-75FB-4A94-865E-1655D568A754}"/>
              </a:ext>
            </a:extLst>
          </p:cNvPr>
          <p:cNvSpPr/>
          <p:nvPr/>
        </p:nvSpPr>
        <p:spPr>
          <a:xfrm>
            <a:off x="11237842" y="6045325"/>
            <a:ext cx="767337" cy="584775"/>
          </a:xfrm>
          <a:prstGeom prst="actionButtonForwardNex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812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C723E9D7-155C-495E-AAEB-2791309DD742}"/>
              </a:ext>
            </a:extLst>
          </p:cNvPr>
          <p:cNvSpPr/>
          <p:nvPr/>
        </p:nvSpPr>
        <p:spPr>
          <a:xfrm>
            <a:off x="0" y="0"/>
            <a:ext cx="1417983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2C3930C6-43B6-4884-A0BE-87D205775AF6}"/>
              </a:ext>
            </a:extLst>
          </p:cNvPr>
          <p:cNvGrpSpPr/>
          <p:nvPr/>
        </p:nvGrpSpPr>
        <p:grpSpPr>
          <a:xfrm>
            <a:off x="-677" y="3440331"/>
            <a:ext cx="4474911" cy="3417669"/>
            <a:chOff x="92745" y="3382358"/>
            <a:chExt cx="4474911" cy="3417669"/>
          </a:xfrm>
        </p:grpSpPr>
        <p:sp>
          <p:nvSpPr>
            <p:cNvPr id="5" name="Explosión: 8 puntos 4">
              <a:extLst>
                <a:ext uri="{FF2B5EF4-FFF2-40B4-BE49-F238E27FC236}">
                  <a16:creationId xmlns:a16="http://schemas.microsoft.com/office/drawing/2014/main" xmlns="" id="{6AFA1F4D-C57C-47C1-B9E0-3E4D88FFE281}"/>
                </a:ext>
              </a:extLst>
            </p:cNvPr>
            <p:cNvSpPr/>
            <p:nvPr/>
          </p:nvSpPr>
          <p:spPr>
            <a:xfrm>
              <a:off x="460113" y="3382358"/>
              <a:ext cx="4107543" cy="1908434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15EF2F55-105D-43FC-AB0A-FDBDDA2D5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745" y="5097123"/>
              <a:ext cx="2450504" cy="1702904"/>
            </a:xfrm>
            <a:prstGeom prst="rect">
              <a:avLst/>
            </a:prstGeom>
          </p:spPr>
        </p:pic>
        <p:sp>
          <p:nvSpPr>
            <p:cNvPr id="7" name="Bocadillo: rectángulo 6">
              <a:extLst>
                <a:ext uri="{FF2B5EF4-FFF2-40B4-BE49-F238E27FC236}">
                  <a16:creationId xmlns:a16="http://schemas.microsoft.com/office/drawing/2014/main" xmlns="" id="{2FDA5915-46A6-4DC6-A4A0-43AB7B7FF24C}"/>
                </a:ext>
              </a:extLst>
            </p:cNvPr>
            <p:cNvSpPr/>
            <p:nvPr/>
          </p:nvSpPr>
          <p:spPr>
            <a:xfrm>
              <a:off x="1093561" y="3953601"/>
              <a:ext cx="2899375" cy="765948"/>
            </a:xfrm>
            <a:prstGeom prst="wedgeRectCallout">
              <a:avLst>
                <a:gd name="adj1" fmla="val -43607"/>
                <a:gd name="adj2" fmla="val 168175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1400" b="1" dirty="0">
                  <a:solidFill>
                    <a:srgbClr val="000000"/>
                  </a:solidFill>
                </a:rPr>
                <a:t>Los gráficos de la derecha muestran funciones decrecientes</a:t>
              </a:r>
            </a:p>
            <a:p>
              <a:pPr algn="ctr"/>
              <a:endParaRPr lang="es-CL" dirty="0"/>
            </a:p>
          </p:txBody>
        </p:sp>
      </p:grp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A96351B9-DB69-47E5-A563-C9C2C54758F9}"/>
              </a:ext>
            </a:extLst>
          </p:cNvPr>
          <p:cNvSpPr txBox="1">
            <a:spLocks/>
          </p:cNvSpPr>
          <p:nvPr/>
        </p:nvSpPr>
        <p:spPr>
          <a:xfrm>
            <a:off x="159163" y="566520"/>
            <a:ext cx="2846388" cy="285115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s-CL" sz="2800" dirty="0">
                <a:solidFill>
                  <a:schemeClr val="bg1"/>
                </a:solidFill>
              </a:rPr>
              <a:t>Función decreciente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6E183E64-4007-4FFE-A1AD-2FF6B5091D2A}"/>
              </a:ext>
            </a:extLst>
          </p:cNvPr>
          <p:cNvGrpSpPr/>
          <p:nvPr/>
        </p:nvGrpSpPr>
        <p:grpSpPr>
          <a:xfrm>
            <a:off x="4668519" y="278672"/>
            <a:ext cx="6682548" cy="5929122"/>
            <a:chOff x="4668519" y="278672"/>
            <a:chExt cx="6682548" cy="5929122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xmlns="" id="{A772BDBB-8C41-451D-A0C8-990B1FB30160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668519" y="2480897"/>
              <a:ext cx="3290026" cy="3611155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3B7566CB-EFD7-48FB-879D-B5FAF9E4F61A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961025" y="4222337"/>
              <a:ext cx="2390042" cy="1985457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xmlns="" id="{5106326A-E89E-48E9-830D-1E8AEF058EF9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958545" y="278672"/>
              <a:ext cx="2752997" cy="3150327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xmlns="" id="{7DAF3872-7177-4DA7-AF79-5C1899BD0248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213679" y="3553049"/>
              <a:ext cx="2381250" cy="146685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xmlns="" id="{6E23E130-EAB7-4706-A52D-CDD35935D3B1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9654" y="939000"/>
              <a:ext cx="1798292" cy="16268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xmlns="" id="{8028778A-0EA3-4C09-BD75-941CE7F56FCC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9509431" y="4658645"/>
              <a:ext cx="1293229" cy="1112840"/>
            </a:xfrm>
            <a:prstGeom prst="rect">
              <a:avLst/>
            </a:prstGeom>
          </p:spPr>
        </p:pic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0A7889E0-4022-4EF4-B3C8-28555CE667FA}"/>
              </a:ext>
            </a:extLst>
          </p:cNvPr>
          <p:cNvSpPr/>
          <p:nvPr/>
        </p:nvSpPr>
        <p:spPr>
          <a:xfrm>
            <a:off x="3352800" y="182742"/>
            <a:ext cx="46057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000" b="1" dirty="0">
                <a:solidFill>
                  <a:srgbClr val="000000"/>
                </a:solidFill>
              </a:rPr>
              <a:t>Una función es decreciente, si a mayor valor de x menor es el valor de y, es decir lo contrario a creciente.</a:t>
            </a:r>
            <a:endParaRPr lang="es-CL" sz="3000" dirty="0"/>
          </a:p>
        </p:txBody>
      </p:sp>
      <p:sp>
        <p:nvSpPr>
          <p:cNvPr id="20" name="Botón de acción: ir hacia delante o siguiente 1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7288253B-1D45-4F4C-976A-D2623CF67131}"/>
              </a:ext>
            </a:extLst>
          </p:cNvPr>
          <p:cNvSpPr/>
          <p:nvPr/>
        </p:nvSpPr>
        <p:spPr>
          <a:xfrm>
            <a:off x="11171582" y="6361043"/>
            <a:ext cx="758707" cy="283059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489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>
            <a:extLst>
              <a:ext uri="{FF2B5EF4-FFF2-40B4-BE49-F238E27FC236}">
                <a16:creationId xmlns:a16="http://schemas.microsoft.com/office/drawing/2014/main" xmlns="" id="{AD438576-62F4-447F-BB14-9B07E1B7E69E}"/>
              </a:ext>
            </a:extLst>
          </p:cNvPr>
          <p:cNvSpPr/>
          <p:nvPr/>
        </p:nvSpPr>
        <p:spPr>
          <a:xfrm>
            <a:off x="1417983" y="0"/>
            <a:ext cx="10774017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02B193AF-1599-4493-92A5-CCFEB4EE029D}"/>
              </a:ext>
            </a:extLst>
          </p:cNvPr>
          <p:cNvSpPr/>
          <p:nvPr/>
        </p:nvSpPr>
        <p:spPr>
          <a:xfrm>
            <a:off x="0" y="0"/>
            <a:ext cx="1417983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 descr="UN GATO EN UNA CASA MIRANDO A LA CAMARA - Mamby">
            <a:extLst>
              <a:ext uri="{FF2B5EF4-FFF2-40B4-BE49-F238E27FC236}">
                <a16:creationId xmlns:a16="http://schemas.microsoft.com/office/drawing/2014/main" xmlns="" id="{F8AAF595-B604-4442-A1D9-24277648E6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66" y="1646237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Bocadillo: rectángulo 5">
            <a:extLst>
              <a:ext uri="{FF2B5EF4-FFF2-40B4-BE49-F238E27FC236}">
                <a16:creationId xmlns:a16="http://schemas.microsoft.com/office/drawing/2014/main" xmlns="" id="{B9EDE82E-6B58-4B12-88D0-0D01655A2487}"/>
              </a:ext>
            </a:extLst>
          </p:cNvPr>
          <p:cNvSpPr/>
          <p:nvPr/>
        </p:nvSpPr>
        <p:spPr>
          <a:xfrm>
            <a:off x="72571" y="72571"/>
            <a:ext cx="2554514" cy="1349828"/>
          </a:xfrm>
          <a:prstGeom prst="wedgeRectCallout">
            <a:avLst>
              <a:gd name="adj1" fmla="val 1327"/>
              <a:gd name="adj2" fmla="val 1022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En los siguientes gráficos da clic según corresponda, creciente o decreciente</a:t>
            </a:r>
          </a:p>
          <a:p>
            <a:pPr algn="ctr"/>
            <a:endParaRPr lang="es-CL" dirty="0"/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xmlns="" id="{CE32EFA7-17A5-4AAC-BAD0-8FBF3773E94D}"/>
              </a:ext>
            </a:extLst>
          </p:cNvPr>
          <p:cNvGrpSpPr/>
          <p:nvPr/>
        </p:nvGrpSpPr>
        <p:grpSpPr>
          <a:xfrm>
            <a:off x="3701143" y="43542"/>
            <a:ext cx="7213600" cy="6726218"/>
            <a:chOff x="3701143" y="72570"/>
            <a:chExt cx="7213600" cy="6726218"/>
          </a:xfrm>
        </p:grpSpPr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xmlns="" id="{CDCF02DD-37AB-4D31-9321-D1E22863DA4C}"/>
                </a:ext>
              </a:extLst>
            </p:cNvPr>
            <p:cNvGrpSpPr/>
            <p:nvPr/>
          </p:nvGrpSpPr>
          <p:grpSpPr>
            <a:xfrm>
              <a:off x="3701143" y="72570"/>
              <a:ext cx="7213600" cy="2617584"/>
              <a:chOff x="3701143" y="72570"/>
              <a:chExt cx="7213600" cy="2617584"/>
            </a:xfrm>
          </p:grpSpPr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xmlns="" id="{DCCD7A55-71BC-4151-805D-03A712503719}"/>
                  </a:ext>
                </a:extLst>
              </p:cNvPr>
              <p:cNvSpPr/>
              <p:nvPr/>
            </p:nvSpPr>
            <p:spPr>
              <a:xfrm>
                <a:off x="3701143" y="72570"/>
                <a:ext cx="7213600" cy="2617584"/>
              </a:xfrm>
              <a:prstGeom prst="rect">
                <a:avLst/>
              </a:prstGeom>
              <a:solidFill>
                <a:srgbClr val="0033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xmlns="" id="{264C0C00-34EC-4DA0-8792-1B4D1922A7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39393" y="184828"/>
                <a:ext cx="3321500" cy="2297114"/>
              </a:xfrm>
              <a:prstGeom prst="rect">
                <a:avLst/>
              </a:prstGeom>
              <a:ln w="381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</p:pic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xmlns="" id="{510348D1-F338-4E22-BBD9-23DC20D54F9D}"/>
                  </a:ext>
                </a:extLst>
              </p:cNvPr>
              <p:cNvSpPr txBox="1"/>
              <p:nvPr/>
            </p:nvSpPr>
            <p:spPr>
              <a:xfrm>
                <a:off x="8568890" y="635389"/>
                <a:ext cx="1438984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L" sz="2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Creciente</a:t>
                </a:r>
              </a:p>
            </p:txBody>
          </p:sp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xmlns="" id="{788B27DE-955C-430C-986A-85E613DD1C3D}"/>
                  </a:ext>
                </a:extLst>
              </p:cNvPr>
              <p:cNvSpPr txBox="1"/>
              <p:nvPr/>
            </p:nvSpPr>
            <p:spPr>
              <a:xfrm>
                <a:off x="8592457" y="1704292"/>
                <a:ext cx="176760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L" sz="2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Decreciente</a:t>
                </a:r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xmlns="" id="{08D3C4C1-5335-4058-9DBD-C0913C388A9F}"/>
                </a:ext>
              </a:extLst>
            </p:cNvPr>
            <p:cNvGrpSpPr/>
            <p:nvPr/>
          </p:nvGrpSpPr>
          <p:grpSpPr>
            <a:xfrm>
              <a:off x="4097457" y="2807351"/>
              <a:ext cx="6420971" cy="1756689"/>
              <a:chOff x="4097457" y="2807351"/>
              <a:chExt cx="6420971" cy="1756689"/>
            </a:xfrm>
          </p:grpSpPr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xmlns="" id="{B2409CA7-09D2-4E88-8EB1-8C77D5AACE72}"/>
                  </a:ext>
                </a:extLst>
              </p:cNvPr>
              <p:cNvSpPr/>
              <p:nvPr/>
            </p:nvSpPr>
            <p:spPr>
              <a:xfrm>
                <a:off x="4097457" y="2807351"/>
                <a:ext cx="6420971" cy="1756689"/>
              </a:xfrm>
              <a:prstGeom prst="rect">
                <a:avLst/>
              </a:prstGeom>
              <a:solidFill>
                <a:srgbClr val="0033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xmlns="" id="{C233A9FB-4CE8-4614-87F5-0AAC4BA99E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67548" y="2928482"/>
                <a:ext cx="2684796" cy="1380823"/>
              </a:xfrm>
              <a:prstGeom prst="rect">
                <a:avLst/>
              </a:prstGeom>
              <a:ln w="28575">
                <a:solidFill>
                  <a:srgbClr val="FFC000"/>
                </a:solidFill>
              </a:ln>
            </p:spPr>
          </p:pic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xmlns="" id="{C9520A97-08D7-4301-B3A8-3E65B899D7FD}"/>
                  </a:ext>
                </a:extLst>
              </p:cNvPr>
              <p:cNvSpPr txBox="1"/>
              <p:nvPr/>
            </p:nvSpPr>
            <p:spPr>
              <a:xfrm>
                <a:off x="8545323" y="2848340"/>
                <a:ext cx="1438984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L" sz="2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Creciente</a:t>
                </a:r>
              </a:p>
            </p:txBody>
          </p:sp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xmlns="" id="{ADD9F064-F058-4712-B37E-493D0623CFD2}"/>
                  </a:ext>
                </a:extLst>
              </p:cNvPr>
              <p:cNvSpPr txBox="1"/>
              <p:nvPr/>
            </p:nvSpPr>
            <p:spPr>
              <a:xfrm>
                <a:off x="8568890" y="3917243"/>
                <a:ext cx="176760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L" sz="2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Decreciente</a:t>
                </a: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xmlns="" id="{532098CF-65B7-4FAF-831F-7DF0164279EF}"/>
                </a:ext>
              </a:extLst>
            </p:cNvPr>
            <p:cNvGrpSpPr/>
            <p:nvPr/>
          </p:nvGrpSpPr>
          <p:grpSpPr>
            <a:xfrm>
              <a:off x="4097457" y="4681685"/>
              <a:ext cx="6541514" cy="2117103"/>
              <a:chOff x="4097457" y="4681685"/>
              <a:chExt cx="6541514" cy="2117103"/>
            </a:xfrm>
          </p:grpSpPr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xmlns="" id="{F69EB906-CEF1-4BDA-8D32-DF234760234E}"/>
                  </a:ext>
                </a:extLst>
              </p:cNvPr>
              <p:cNvSpPr/>
              <p:nvPr/>
            </p:nvSpPr>
            <p:spPr>
              <a:xfrm>
                <a:off x="4097457" y="4681685"/>
                <a:ext cx="6541514" cy="2117103"/>
              </a:xfrm>
              <a:prstGeom prst="rect">
                <a:avLst/>
              </a:prstGeom>
              <a:solidFill>
                <a:srgbClr val="0033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xmlns="" id="{A9F63AB8-1D55-49DA-AE4B-AFB7D8860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84815" y="4837466"/>
                <a:ext cx="1726389" cy="1683229"/>
              </a:xfrm>
              <a:prstGeom prst="rect">
                <a:avLst/>
              </a:prstGeom>
              <a:ln w="38100">
                <a:solidFill>
                  <a:srgbClr val="FFC000"/>
                </a:solidFill>
              </a:ln>
            </p:spPr>
          </p:pic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xmlns="" id="{4D9B1408-B388-4F09-8696-66C82C5CBA69}"/>
                  </a:ext>
                </a:extLst>
              </p:cNvPr>
              <p:cNvSpPr txBox="1"/>
              <p:nvPr/>
            </p:nvSpPr>
            <p:spPr>
              <a:xfrm>
                <a:off x="8596548" y="4913576"/>
                <a:ext cx="1438984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L" sz="2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Creciente</a:t>
                </a:r>
              </a:p>
            </p:txBody>
          </p:sp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xmlns="" id="{A53626C6-1DBF-4DDA-BAA7-B1C59491DDB4}"/>
                  </a:ext>
                </a:extLst>
              </p:cNvPr>
              <p:cNvSpPr txBox="1"/>
              <p:nvPr/>
            </p:nvSpPr>
            <p:spPr>
              <a:xfrm>
                <a:off x="8620115" y="5982479"/>
                <a:ext cx="176760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L" sz="2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Decreciente</a:t>
                </a:r>
              </a:p>
            </p:txBody>
          </p:sp>
        </p:grp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xmlns="" id="{27D9E21A-8D28-40F6-9FBF-F05AFFB0E7CA}"/>
              </a:ext>
            </a:extLst>
          </p:cNvPr>
          <p:cNvGrpSpPr/>
          <p:nvPr/>
        </p:nvGrpSpPr>
        <p:grpSpPr>
          <a:xfrm>
            <a:off x="4655987" y="496616"/>
            <a:ext cx="5183385" cy="1769491"/>
            <a:chOff x="4506244" y="424277"/>
            <a:chExt cx="5183385" cy="1769491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xmlns="" id="{2B9DA3FF-6A1C-4D9B-A9F9-F4AA3A971EAD}"/>
                </a:ext>
              </a:extLst>
            </p:cNvPr>
            <p:cNvSpPr txBox="1"/>
            <p:nvPr/>
          </p:nvSpPr>
          <p:spPr>
            <a:xfrm rot="19107467">
              <a:off x="4506244" y="845603"/>
              <a:ext cx="1939698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35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Creciente</a:t>
              </a:r>
            </a:p>
          </p:txBody>
        </p: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xmlns="" id="{ED1BE183-09CE-4D29-BB19-8405993C5138}"/>
                </a:ext>
              </a:extLst>
            </p:cNvPr>
            <p:cNvGrpSpPr/>
            <p:nvPr/>
          </p:nvGrpSpPr>
          <p:grpSpPr>
            <a:xfrm>
              <a:off x="8992570" y="424277"/>
              <a:ext cx="697059" cy="1769491"/>
              <a:chOff x="10907307" y="1323798"/>
              <a:chExt cx="697059" cy="1769491"/>
            </a:xfrm>
          </p:grpSpPr>
          <p:sp>
            <p:nvSpPr>
              <p:cNvPr id="27" name="Cruz 26">
                <a:extLst>
                  <a:ext uri="{FF2B5EF4-FFF2-40B4-BE49-F238E27FC236}">
                    <a16:creationId xmlns:a16="http://schemas.microsoft.com/office/drawing/2014/main" xmlns="" id="{3B5AEBEA-3F90-4593-AFA3-272C2A0B00BF}"/>
                  </a:ext>
                </a:extLst>
              </p:cNvPr>
              <p:cNvSpPr/>
              <p:nvPr/>
            </p:nvSpPr>
            <p:spPr>
              <a:xfrm rot="2718856">
                <a:off x="10872168" y="2361090"/>
                <a:ext cx="767338" cy="697059"/>
              </a:xfrm>
              <a:prstGeom prst="plus">
                <a:avLst>
                  <a:gd name="adj" fmla="val 48077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8" name="Forma en L 27">
                <a:extLst>
                  <a:ext uri="{FF2B5EF4-FFF2-40B4-BE49-F238E27FC236}">
                    <a16:creationId xmlns:a16="http://schemas.microsoft.com/office/drawing/2014/main" xmlns="" id="{0044AA03-C683-44F2-886D-362A3D9FDAC3}"/>
                  </a:ext>
                </a:extLst>
              </p:cNvPr>
              <p:cNvSpPr/>
              <p:nvPr/>
            </p:nvSpPr>
            <p:spPr>
              <a:xfrm rot="1989959" flipH="1">
                <a:off x="11052333" y="1323798"/>
                <a:ext cx="407009" cy="593563"/>
              </a:xfrm>
              <a:prstGeom prst="corner">
                <a:avLst>
                  <a:gd name="adj1" fmla="val 22727"/>
                  <a:gd name="adj2" fmla="val 19091"/>
                </a:avLst>
              </a:prstGeom>
              <a:solidFill>
                <a:schemeClr val="accent6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xmlns="" id="{798B3AD3-D25C-40DB-9F5E-D4295D39D377}"/>
              </a:ext>
            </a:extLst>
          </p:cNvPr>
          <p:cNvGrpSpPr/>
          <p:nvPr/>
        </p:nvGrpSpPr>
        <p:grpSpPr>
          <a:xfrm>
            <a:off x="4761927" y="2732556"/>
            <a:ext cx="5061628" cy="1769491"/>
            <a:chOff x="4628001" y="2667465"/>
            <a:chExt cx="5061628" cy="1769491"/>
          </a:xfrm>
        </p:grpSpPr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xmlns="" id="{0EDF8FEE-A0A7-4B20-8A0E-5AB80E69E3AC}"/>
                </a:ext>
              </a:extLst>
            </p:cNvPr>
            <p:cNvSpPr txBox="1"/>
            <p:nvPr/>
          </p:nvSpPr>
          <p:spPr>
            <a:xfrm rot="19786719">
              <a:off x="4628001" y="3230851"/>
              <a:ext cx="1939698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35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Creciente</a:t>
              </a:r>
            </a:p>
          </p:txBody>
        </p: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xmlns="" id="{6F6B4CEE-A620-44A1-92CD-213797BD2CC3}"/>
                </a:ext>
              </a:extLst>
            </p:cNvPr>
            <p:cNvGrpSpPr/>
            <p:nvPr/>
          </p:nvGrpSpPr>
          <p:grpSpPr>
            <a:xfrm>
              <a:off x="8992570" y="2667465"/>
              <a:ext cx="697059" cy="1769491"/>
              <a:chOff x="10907307" y="1323798"/>
              <a:chExt cx="697059" cy="1769491"/>
            </a:xfrm>
          </p:grpSpPr>
          <p:sp>
            <p:nvSpPr>
              <p:cNvPr id="31" name="Cruz 30">
                <a:extLst>
                  <a:ext uri="{FF2B5EF4-FFF2-40B4-BE49-F238E27FC236}">
                    <a16:creationId xmlns:a16="http://schemas.microsoft.com/office/drawing/2014/main" xmlns="" id="{C4304F01-EE3E-4751-A8A9-7EEFC5E910B4}"/>
                  </a:ext>
                </a:extLst>
              </p:cNvPr>
              <p:cNvSpPr/>
              <p:nvPr/>
            </p:nvSpPr>
            <p:spPr>
              <a:xfrm rot="2718856">
                <a:off x="10872168" y="2361090"/>
                <a:ext cx="767338" cy="697059"/>
              </a:xfrm>
              <a:prstGeom prst="plus">
                <a:avLst>
                  <a:gd name="adj" fmla="val 48077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2" name="Forma en L 31">
                <a:extLst>
                  <a:ext uri="{FF2B5EF4-FFF2-40B4-BE49-F238E27FC236}">
                    <a16:creationId xmlns:a16="http://schemas.microsoft.com/office/drawing/2014/main" xmlns="" id="{405ABD66-5A53-4357-8863-D6779B97AA3B}"/>
                  </a:ext>
                </a:extLst>
              </p:cNvPr>
              <p:cNvSpPr/>
              <p:nvPr/>
            </p:nvSpPr>
            <p:spPr>
              <a:xfrm rot="1989959" flipH="1">
                <a:off x="11052333" y="1323798"/>
                <a:ext cx="407009" cy="593563"/>
              </a:xfrm>
              <a:prstGeom prst="corner">
                <a:avLst>
                  <a:gd name="adj1" fmla="val 22727"/>
                  <a:gd name="adj2" fmla="val 19091"/>
                </a:avLst>
              </a:prstGeom>
              <a:solidFill>
                <a:schemeClr val="accent6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xmlns="" id="{D1B9A7EE-723E-4611-8B7E-FA0CFE618580}"/>
              </a:ext>
            </a:extLst>
          </p:cNvPr>
          <p:cNvGrpSpPr/>
          <p:nvPr/>
        </p:nvGrpSpPr>
        <p:grpSpPr>
          <a:xfrm>
            <a:off x="4586203" y="4867268"/>
            <a:ext cx="5242617" cy="1452570"/>
            <a:chOff x="4394295" y="4842611"/>
            <a:chExt cx="5242617" cy="1452570"/>
          </a:xfrm>
        </p:grpSpPr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xmlns="" id="{5880C864-4ACC-4C5C-B9B2-487DD7075565}"/>
                </a:ext>
              </a:extLst>
            </p:cNvPr>
            <p:cNvGrpSpPr/>
            <p:nvPr/>
          </p:nvGrpSpPr>
          <p:grpSpPr>
            <a:xfrm>
              <a:off x="8939853" y="4842611"/>
              <a:ext cx="697059" cy="1452570"/>
              <a:chOff x="8939853" y="4842611"/>
              <a:chExt cx="697059" cy="1452570"/>
            </a:xfrm>
          </p:grpSpPr>
          <p:sp>
            <p:nvSpPr>
              <p:cNvPr id="14" name="Cruz 13">
                <a:extLst>
                  <a:ext uri="{FF2B5EF4-FFF2-40B4-BE49-F238E27FC236}">
                    <a16:creationId xmlns:a16="http://schemas.microsoft.com/office/drawing/2014/main" xmlns="" id="{F82F9BA3-7193-4163-AC8F-92DE01E05CD4}"/>
                  </a:ext>
                </a:extLst>
              </p:cNvPr>
              <p:cNvSpPr/>
              <p:nvPr/>
            </p:nvSpPr>
            <p:spPr>
              <a:xfrm rot="2718856">
                <a:off x="8904714" y="4877750"/>
                <a:ext cx="767338" cy="697059"/>
              </a:xfrm>
              <a:prstGeom prst="plus">
                <a:avLst>
                  <a:gd name="adj" fmla="val 48077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5" name="Forma en L 14">
                <a:extLst>
                  <a:ext uri="{FF2B5EF4-FFF2-40B4-BE49-F238E27FC236}">
                    <a16:creationId xmlns:a16="http://schemas.microsoft.com/office/drawing/2014/main" xmlns="" id="{542191BA-DE04-4F6E-ACF6-96C021A68BC7}"/>
                  </a:ext>
                </a:extLst>
              </p:cNvPr>
              <p:cNvSpPr/>
              <p:nvPr/>
            </p:nvSpPr>
            <p:spPr>
              <a:xfrm rot="1989959" flipH="1">
                <a:off x="9112535" y="5701618"/>
                <a:ext cx="407009" cy="593563"/>
              </a:xfrm>
              <a:prstGeom prst="corner">
                <a:avLst>
                  <a:gd name="adj1" fmla="val 22727"/>
                  <a:gd name="adj2" fmla="val 19091"/>
                </a:avLst>
              </a:prstGeom>
              <a:solidFill>
                <a:schemeClr val="accent6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xmlns="" id="{5603ED3A-8836-4143-A7AB-0C2F98A65DC7}"/>
                </a:ext>
              </a:extLst>
            </p:cNvPr>
            <p:cNvSpPr txBox="1"/>
            <p:nvPr/>
          </p:nvSpPr>
          <p:spPr>
            <a:xfrm rot="13577891" flipH="1" flipV="1">
              <a:off x="5186371" y="4525368"/>
              <a:ext cx="723275" cy="230742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s-CL" sz="35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Decreciente</a:t>
              </a:r>
            </a:p>
          </p:txBody>
        </p:sp>
      </p:grpSp>
      <p:sp>
        <p:nvSpPr>
          <p:cNvPr id="44" name="Botón de acción: ir hacia delante o siguiente 4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61EC05D9-157F-4DA4-83CF-06C44BAD3737}"/>
              </a:ext>
            </a:extLst>
          </p:cNvPr>
          <p:cNvSpPr/>
          <p:nvPr/>
        </p:nvSpPr>
        <p:spPr>
          <a:xfrm>
            <a:off x="11383617" y="6382819"/>
            <a:ext cx="726448" cy="319335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118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F148C44-E548-4418-A0FF-91506298B314}"/>
              </a:ext>
            </a:extLst>
          </p:cNvPr>
          <p:cNvSpPr/>
          <p:nvPr/>
        </p:nvSpPr>
        <p:spPr>
          <a:xfrm>
            <a:off x="0" y="0"/>
            <a:ext cx="1417983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96CC6F38-7CC7-4634-BFD1-B0C88B1F3F20}"/>
              </a:ext>
            </a:extLst>
          </p:cNvPr>
          <p:cNvSpPr txBox="1">
            <a:spLocks/>
          </p:cNvSpPr>
          <p:nvPr/>
        </p:nvSpPr>
        <p:spPr>
          <a:xfrm>
            <a:off x="159163" y="566520"/>
            <a:ext cx="2846388" cy="285115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500" b="1" dirty="0">
                <a:solidFill>
                  <a:schemeClr val="bg1"/>
                </a:solidFill>
              </a:rPr>
              <a:t>Evaluar Funciones</a:t>
            </a:r>
            <a:endParaRPr lang="es-CL" sz="3500" dirty="0">
              <a:solidFill>
                <a:schemeClr val="bg1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44247E44-03D3-4B91-B20F-E80E692ADC97}"/>
              </a:ext>
            </a:extLst>
          </p:cNvPr>
          <p:cNvSpPr/>
          <p:nvPr/>
        </p:nvSpPr>
        <p:spPr>
          <a:xfrm>
            <a:off x="3352800" y="182742"/>
            <a:ext cx="46057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000" b="1" dirty="0">
                <a:solidFill>
                  <a:srgbClr val="000000"/>
                </a:solidFill>
              </a:rPr>
              <a:t>Comencemos con un ejemplo</a:t>
            </a:r>
            <a:endParaRPr lang="es-CL" sz="3000" dirty="0"/>
          </a:p>
        </p:txBody>
      </p:sp>
      <p:pic>
        <p:nvPicPr>
          <p:cNvPr id="23" name="Imagen 22" descr="Modismos en Inglés sobre los Gatos">
            <a:extLst>
              <a:ext uri="{FF2B5EF4-FFF2-40B4-BE49-F238E27FC236}">
                <a16:creationId xmlns:a16="http://schemas.microsoft.com/office/drawing/2014/main" xmlns="" id="{5B946230-79E5-45B8-A378-85766232C5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4" y="5529580"/>
            <a:ext cx="1908810" cy="132842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Bocadillo: ovalado 23">
            <a:extLst>
              <a:ext uri="{FF2B5EF4-FFF2-40B4-BE49-F238E27FC236}">
                <a16:creationId xmlns:a16="http://schemas.microsoft.com/office/drawing/2014/main" xmlns="" id="{FF784B8D-3696-4746-95C8-359EE8867896}"/>
              </a:ext>
            </a:extLst>
          </p:cNvPr>
          <p:cNvSpPr/>
          <p:nvPr/>
        </p:nvSpPr>
        <p:spPr>
          <a:xfrm>
            <a:off x="1198685" y="3654644"/>
            <a:ext cx="4197773" cy="1511987"/>
          </a:xfrm>
          <a:prstGeom prst="wedgeEllipseCallout">
            <a:avLst>
              <a:gd name="adj1" fmla="val -43841"/>
              <a:gd name="adj2" fmla="val 110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Cliquea en la expresión matemática que creas que  representa la cantidad de bacterias pasado x segundos</a:t>
            </a:r>
          </a:p>
          <a:p>
            <a:pPr algn="ctr"/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a 25">
                <a:extLst>
                  <a:ext uri="{FF2B5EF4-FFF2-40B4-BE49-F238E27FC236}">
                    <a16:creationId xmlns:a16="http://schemas.microsoft.com/office/drawing/2014/main" xmlns="" id="{14927F3F-A818-47DF-A91F-65630A2CA8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7748095"/>
                  </p:ext>
                </p:extLst>
              </p:nvPr>
            </p:nvGraphicFramePr>
            <p:xfrm>
              <a:off x="5253654" y="4998183"/>
              <a:ext cx="6507396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9628">
                      <a:extLst>
                        <a:ext uri="{9D8B030D-6E8A-4147-A177-3AD203B41FA5}">
                          <a16:colId xmlns:a16="http://schemas.microsoft.com/office/drawing/2014/main" xmlns="" val="2759400648"/>
                        </a:ext>
                      </a:extLst>
                    </a:gridCol>
                    <a:gridCol w="929628">
                      <a:extLst>
                        <a:ext uri="{9D8B030D-6E8A-4147-A177-3AD203B41FA5}">
                          <a16:colId xmlns:a16="http://schemas.microsoft.com/office/drawing/2014/main" xmlns="" val="1058801892"/>
                        </a:ext>
                      </a:extLst>
                    </a:gridCol>
                    <a:gridCol w="929628">
                      <a:extLst>
                        <a:ext uri="{9D8B030D-6E8A-4147-A177-3AD203B41FA5}">
                          <a16:colId xmlns:a16="http://schemas.microsoft.com/office/drawing/2014/main" xmlns="" val="2148058712"/>
                        </a:ext>
                      </a:extLst>
                    </a:gridCol>
                    <a:gridCol w="929628">
                      <a:extLst>
                        <a:ext uri="{9D8B030D-6E8A-4147-A177-3AD203B41FA5}">
                          <a16:colId xmlns:a16="http://schemas.microsoft.com/office/drawing/2014/main" xmlns="" val="3253486569"/>
                        </a:ext>
                      </a:extLst>
                    </a:gridCol>
                    <a:gridCol w="929628">
                      <a:extLst>
                        <a:ext uri="{9D8B030D-6E8A-4147-A177-3AD203B41FA5}">
                          <a16:colId xmlns:a16="http://schemas.microsoft.com/office/drawing/2014/main" xmlns="" val="3806265113"/>
                        </a:ext>
                      </a:extLst>
                    </a:gridCol>
                    <a:gridCol w="929628">
                      <a:extLst>
                        <a:ext uri="{9D8B030D-6E8A-4147-A177-3AD203B41FA5}">
                          <a16:colId xmlns:a16="http://schemas.microsoft.com/office/drawing/2014/main" xmlns="" val="68640522"/>
                        </a:ext>
                      </a:extLst>
                    </a:gridCol>
                    <a:gridCol w="929628">
                      <a:extLst>
                        <a:ext uri="{9D8B030D-6E8A-4147-A177-3AD203B41FA5}">
                          <a16:colId xmlns:a16="http://schemas.microsoft.com/office/drawing/2014/main" xmlns="" val="125942049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CL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s-CL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s-CL" sz="1800" b="1" i="1" kern="120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∙10</m:t>
                                </m:r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CL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CL" sz="1800" b="1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2∙</m:t>
                                </m:r>
                                <m:sSup>
                                  <m:sSupPr>
                                    <m:ctrlPr>
                                      <a:rPr lang="es-CL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CL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s-CL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CL" sz="1800" b="1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2∙</m:t>
                                </m:r>
                                <m:sSup>
                                  <m:sSupPr>
                                    <m:ctrlPr>
                                      <a:rPr lang="es-CL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CL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s-CL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CL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CL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CL" sz="1800" b="1" i="1" kern="120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∙10</m:t>
                                </m:r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4103565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a 25">
                <a:extLst>
                  <a:ext uri="{FF2B5EF4-FFF2-40B4-BE49-F238E27FC236}">
                    <a16:creationId xmlns:a16="http://schemas.microsoft.com/office/drawing/2014/main" id="{14927F3F-A818-47DF-A91F-65630A2CA8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7748095"/>
                  </p:ext>
                </p:extLst>
              </p:nvPr>
            </p:nvGraphicFramePr>
            <p:xfrm>
              <a:off x="5253654" y="4998183"/>
              <a:ext cx="6507396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9628">
                      <a:extLst>
                        <a:ext uri="{9D8B030D-6E8A-4147-A177-3AD203B41FA5}">
                          <a16:colId xmlns:a16="http://schemas.microsoft.com/office/drawing/2014/main" val="2759400648"/>
                        </a:ext>
                      </a:extLst>
                    </a:gridCol>
                    <a:gridCol w="929628">
                      <a:extLst>
                        <a:ext uri="{9D8B030D-6E8A-4147-A177-3AD203B41FA5}">
                          <a16:colId xmlns:a16="http://schemas.microsoft.com/office/drawing/2014/main" val="1058801892"/>
                        </a:ext>
                      </a:extLst>
                    </a:gridCol>
                    <a:gridCol w="929628">
                      <a:extLst>
                        <a:ext uri="{9D8B030D-6E8A-4147-A177-3AD203B41FA5}">
                          <a16:colId xmlns:a16="http://schemas.microsoft.com/office/drawing/2014/main" val="2148058712"/>
                        </a:ext>
                      </a:extLst>
                    </a:gridCol>
                    <a:gridCol w="929628">
                      <a:extLst>
                        <a:ext uri="{9D8B030D-6E8A-4147-A177-3AD203B41FA5}">
                          <a16:colId xmlns:a16="http://schemas.microsoft.com/office/drawing/2014/main" val="3253486569"/>
                        </a:ext>
                      </a:extLst>
                    </a:gridCol>
                    <a:gridCol w="929628">
                      <a:extLst>
                        <a:ext uri="{9D8B030D-6E8A-4147-A177-3AD203B41FA5}">
                          <a16:colId xmlns:a16="http://schemas.microsoft.com/office/drawing/2014/main" val="3806265113"/>
                        </a:ext>
                      </a:extLst>
                    </a:gridCol>
                    <a:gridCol w="929628">
                      <a:extLst>
                        <a:ext uri="{9D8B030D-6E8A-4147-A177-3AD203B41FA5}">
                          <a16:colId xmlns:a16="http://schemas.microsoft.com/office/drawing/2014/main" val="68640522"/>
                        </a:ext>
                      </a:extLst>
                    </a:gridCol>
                    <a:gridCol w="929628">
                      <a:extLst>
                        <a:ext uri="{9D8B030D-6E8A-4147-A177-3AD203B41FA5}">
                          <a16:colId xmlns:a16="http://schemas.microsoft.com/office/drawing/2014/main" val="125942049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654" t="-1639" r="-601307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CL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639" r="-401961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s-CL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1639" r="-201961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s-CL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599346" t="-1639" r="-2614" b="-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035655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6" name="Grupo 35">
            <a:extLst>
              <a:ext uri="{FF2B5EF4-FFF2-40B4-BE49-F238E27FC236}">
                <a16:creationId xmlns:a16="http://schemas.microsoft.com/office/drawing/2014/main" xmlns="" id="{005E5E53-6460-4062-BAEF-509D309300B2}"/>
              </a:ext>
            </a:extLst>
          </p:cNvPr>
          <p:cNvGrpSpPr/>
          <p:nvPr/>
        </p:nvGrpSpPr>
        <p:grpSpPr>
          <a:xfrm>
            <a:off x="5453120" y="4781613"/>
            <a:ext cx="6108463" cy="798899"/>
            <a:chOff x="5468114" y="5466585"/>
            <a:chExt cx="6108463" cy="798899"/>
          </a:xfrm>
        </p:grpSpPr>
        <p:sp>
          <p:nvSpPr>
            <p:cNvPr id="30" name="Cruz 29">
              <a:extLst>
                <a:ext uri="{FF2B5EF4-FFF2-40B4-BE49-F238E27FC236}">
                  <a16:creationId xmlns:a16="http://schemas.microsoft.com/office/drawing/2014/main" xmlns="" id="{E2DDE291-9693-40D3-A093-C8B98AE320B1}"/>
                </a:ext>
              </a:extLst>
            </p:cNvPr>
            <p:cNvSpPr/>
            <p:nvPr/>
          </p:nvSpPr>
          <p:spPr>
            <a:xfrm rot="2718856">
              <a:off x="7132491" y="5533285"/>
              <a:ext cx="767338" cy="697059"/>
            </a:xfrm>
            <a:prstGeom prst="plus">
              <a:avLst>
                <a:gd name="adj" fmla="val 4807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1" name="Forma en L 30">
              <a:extLst>
                <a:ext uri="{FF2B5EF4-FFF2-40B4-BE49-F238E27FC236}">
                  <a16:creationId xmlns:a16="http://schemas.microsoft.com/office/drawing/2014/main" xmlns="" id="{EF423BA9-3B01-4293-AF15-759A4CE6E392}"/>
                </a:ext>
              </a:extLst>
            </p:cNvPr>
            <p:cNvSpPr/>
            <p:nvPr/>
          </p:nvSpPr>
          <p:spPr>
            <a:xfrm rot="1989959" flipH="1">
              <a:off x="5468114" y="5466585"/>
              <a:ext cx="407009" cy="593563"/>
            </a:xfrm>
            <a:prstGeom prst="corner">
              <a:avLst>
                <a:gd name="adj1" fmla="val 22727"/>
                <a:gd name="adj2" fmla="val 19091"/>
              </a:avLst>
            </a:prstGeom>
            <a:solidFill>
              <a:schemeClr val="accent6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3" name="Cruz 32">
              <a:extLst>
                <a:ext uri="{FF2B5EF4-FFF2-40B4-BE49-F238E27FC236}">
                  <a16:creationId xmlns:a16="http://schemas.microsoft.com/office/drawing/2014/main" xmlns="" id="{599773DF-ACD9-43A8-8892-F2A80513A6EC}"/>
                </a:ext>
              </a:extLst>
            </p:cNvPr>
            <p:cNvSpPr/>
            <p:nvPr/>
          </p:nvSpPr>
          <p:spPr>
            <a:xfrm rot="2718856">
              <a:off x="9124664" y="5533284"/>
              <a:ext cx="767338" cy="697059"/>
            </a:xfrm>
            <a:prstGeom prst="plus">
              <a:avLst>
                <a:gd name="adj" fmla="val 4807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5" name="Cruz 34">
              <a:extLst>
                <a:ext uri="{FF2B5EF4-FFF2-40B4-BE49-F238E27FC236}">
                  <a16:creationId xmlns:a16="http://schemas.microsoft.com/office/drawing/2014/main" xmlns="" id="{E47EA1E1-1A54-49CD-A260-0ED4D97574EB}"/>
                </a:ext>
              </a:extLst>
            </p:cNvPr>
            <p:cNvSpPr/>
            <p:nvPr/>
          </p:nvSpPr>
          <p:spPr>
            <a:xfrm rot="2718856">
              <a:off x="10844379" y="5533284"/>
              <a:ext cx="767338" cy="697059"/>
            </a:xfrm>
            <a:prstGeom prst="plus">
              <a:avLst>
                <a:gd name="adj" fmla="val 4807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a 19">
                <a:extLst>
                  <a:ext uri="{FF2B5EF4-FFF2-40B4-BE49-F238E27FC236}">
                    <a16:creationId xmlns:a16="http://schemas.microsoft.com/office/drawing/2014/main" xmlns="" id="{43997A5B-CF2D-44B0-AE00-E0E181FA58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047626"/>
                  </p:ext>
                </p:extLst>
              </p:nvPr>
            </p:nvGraphicFramePr>
            <p:xfrm>
              <a:off x="7923568" y="80110"/>
              <a:ext cx="4006552" cy="33488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1360">
                      <a:extLst>
                        <a:ext uri="{9D8B030D-6E8A-4147-A177-3AD203B41FA5}">
                          <a16:colId xmlns:a16="http://schemas.microsoft.com/office/drawing/2014/main" xmlns="" val="2928307510"/>
                        </a:ext>
                      </a:extLst>
                    </a:gridCol>
                    <a:gridCol w="3125192">
                      <a:extLst>
                        <a:ext uri="{9D8B030D-6E8A-4147-A177-3AD203B41FA5}">
                          <a16:colId xmlns:a16="http://schemas.microsoft.com/office/drawing/2014/main" xmlns="" val="2001517327"/>
                        </a:ext>
                      </a:extLst>
                    </a:gridCol>
                  </a:tblGrid>
                  <a:tr h="37209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1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Segundos</a:t>
                          </a:r>
                          <a:endParaRPr lang="es-C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1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Cantidad</a:t>
                          </a:r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962130456"/>
                      </a:ext>
                    </a:extLst>
                  </a:tr>
                  <a:tr h="3720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CL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 = 2∙10=</m:t>
                                </m:r>
                                <m:sSup>
                                  <m:sSupPr>
                                    <m:ctrlPr>
                                      <a:rPr lang="es-CL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s-CL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s-CL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∙10</m:t>
                                </m:r>
                              </m:oMath>
                            </m:oMathPara>
                          </a14:m>
                          <a:endParaRPr lang="es-C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3458433765"/>
                      </a:ext>
                    </a:extLst>
                  </a:tr>
                  <a:tr h="3720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CL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40=2∙ 2∙10=</m:t>
                                </m:r>
                                <m:sSup>
                                  <m:sSupPr>
                                    <m:ctrlPr>
                                      <a:rPr lang="es-CL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s-CL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CL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∙10</m:t>
                                </m:r>
                              </m:oMath>
                            </m:oMathPara>
                          </a14:m>
                          <a:endParaRPr lang="es-C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313890300"/>
                      </a:ext>
                    </a:extLst>
                  </a:tr>
                  <a:tr h="3720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CL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80= 2∙2∙2∙10=</m:t>
                                </m:r>
                                <m:sSup>
                                  <m:sSupPr>
                                    <m:ctrlPr>
                                      <a:rPr lang="es-CL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s-CL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s-CL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∙10</m:t>
                                </m:r>
                              </m:oMath>
                            </m:oMathPara>
                          </a14:m>
                          <a:endParaRPr lang="es-C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424554339"/>
                      </a:ext>
                    </a:extLst>
                  </a:tr>
                  <a:tr h="3720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CL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160= 2∙2∙2∙2∙10=</m:t>
                                </m:r>
                                <m:sSup>
                                  <m:sSupPr>
                                    <m:ctrlPr>
                                      <a:rPr lang="es-CL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s-CL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s-CL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∙10</m:t>
                                </m:r>
                              </m:oMath>
                            </m:oMathPara>
                          </a14:m>
                          <a:endParaRPr lang="es-C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3680853764"/>
                      </a:ext>
                    </a:extLst>
                  </a:tr>
                  <a:tr h="3720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CL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320= 2∙2∙2∙2∙10=</m:t>
                                </m:r>
                                <m:sSup>
                                  <m:sSupPr>
                                    <m:ctrlPr>
                                      <a:rPr lang="es-CL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s-CL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es-CL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∙10</m:t>
                                </m:r>
                              </m:oMath>
                            </m:oMathPara>
                          </a14:m>
                          <a:endParaRPr lang="es-C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2568131885"/>
                      </a:ext>
                    </a:extLst>
                  </a:tr>
                  <a:tr h="3720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CL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740= 2∙2∙2∙2∙2∙2∙10=</m:t>
                                </m:r>
                                <m:sSup>
                                  <m:sSupPr>
                                    <m:ctrlPr>
                                      <a:rPr lang="es-CL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s-CL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  <m:r>
                                  <a:rPr lang="es-CL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∙10</m:t>
                                </m:r>
                              </m:oMath>
                            </m:oMathPara>
                          </a14:m>
                          <a:endParaRPr lang="es-C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2930912244"/>
                      </a:ext>
                    </a:extLst>
                  </a:tr>
                  <a:tr h="3720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CL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1480= 2∙2∙2∙2∙2∙2∙2∙10=</m:t>
                                </m:r>
                                <m:sSup>
                                  <m:sSupPr>
                                    <m:ctrlPr>
                                      <a:rPr lang="es-CL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s-CL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  <m:r>
                                  <a:rPr lang="es-CL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∙10</m:t>
                                </m:r>
                              </m:oMath>
                            </m:oMathPara>
                          </a14:m>
                          <a:endParaRPr lang="es-C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2040388201"/>
                      </a:ext>
                    </a:extLst>
                  </a:tr>
                  <a:tr h="3720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CL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2960= 2∙2∙2∙2∙2∙2∙2∙2∙10=</m:t>
                                </m:r>
                                <m:sSup>
                                  <m:sSupPr>
                                    <m:ctrlPr>
                                      <a:rPr lang="es-CL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s-CL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  <m:r>
                                  <a:rPr lang="es-CL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∙10</m:t>
                                </m:r>
                              </m:oMath>
                            </m:oMathPara>
                          </a14:m>
                          <a:endParaRPr lang="es-C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23414890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a 19">
                <a:extLst>
                  <a:ext uri="{FF2B5EF4-FFF2-40B4-BE49-F238E27FC236}">
                    <a16:creationId xmlns:a16="http://schemas.microsoft.com/office/drawing/2014/main" id="{43997A5B-CF2D-44B0-AE00-E0E181FA58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047626"/>
                  </p:ext>
                </p:extLst>
              </p:nvPr>
            </p:nvGraphicFramePr>
            <p:xfrm>
              <a:off x="7923568" y="80110"/>
              <a:ext cx="4006552" cy="33488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1360">
                      <a:extLst>
                        <a:ext uri="{9D8B030D-6E8A-4147-A177-3AD203B41FA5}">
                          <a16:colId xmlns:a16="http://schemas.microsoft.com/office/drawing/2014/main" val="2928307510"/>
                        </a:ext>
                      </a:extLst>
                    </a:gridCol>
                    <a:gridCol w="3125192">
                      <a:extLst>
                        <a:ext uri="{9D8B030D-6E8A-4147-A177-3AD203B41FA5}">
                          <a16:colId xmlns:a16="http://schemas.microsoft.com/office/drawing/2014/main" val="2001517327"/>
                        </a:ext>
                      </a:extLst>
                    </a:gridCol>
                  </a:tblGrid>
                  <a:tr h="37209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1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Segundos</a:t>
                          </a:r>
                          <a:endParaRPr lang="es-C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1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Cantidad</a:t>
                          </a:r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62130456"/>
                      </a:ext>
                    </a:extLst>
                  </a:tr>
                  <a:tr h="3720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8405" t="-111475" r="-778" b="-7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8433765"/>
                      </a:ext>
                    </a:extLst>
                  </a:tr>
                  <a:tr h="3720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8405" t="-211475" r="-778" b="-6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3890300"/>
                      </a:ext>
                    </a:extLst>
                  </a:tr>
                  <a:tr h="3720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8405" t="-311475" r="-778" b="-5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554339"/>
                      </a:ext>
                    </a:extLst>
                  </a:tr>
                  <a:tr h="3720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8405" t="-404839" r="-778" b="-396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0853764"/>
                      </a:ext>
                    </a:extLst>
                  </a:tr>
                  <a:tr h="3720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8405" t="-513115" r="-778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8131885"/>
                      </a:ext>
                    </a:extLst>
                  </a:tr>
                  <a:tr h="3720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8405" t="-613115" r="-778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0912244"/>
                      </a:ext>
                    </a:extLst>
                  </a:tr>
                  <a:tr h="3720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8405" t="-713115" r="-778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0388201"/>
                      </a:ext>
                    </a:extLst>
                  </a:tr>
                  <a:tr h="3720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8405" t="-813115" r="-778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148907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7" name="Grupo 36">
            <a:extLst>
              <a:ext uri="{FF2B5EF4-FFF2-40B4-BE49-F238E27FC236}">
                <a16:creationId xmlns:a16="http://schemas.microsoft.com/office/drawing/2014/main" xmlns="" id="{99726ACB-F03A-4494-9B0E-89F49BA6C1EB}"/>
              </a:ext>
            </a:extLst>
          </p:cNvPr>
          <p:cNvGrpSpPr/>
          <p:nvPr/>
        </p:nvGrpSpPr>
        <p:grpSpPr>
          <a:xfrm>
            <a:off x="3118678" y="1236101"/>
            <a:ext cx="4728568" cy="1511987"/>
            <a:chOff x="3118678" y="1236101"/>
            <a:chExt cx="4728568" cy="1511987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9A4138FC-0871-4656-8B13-6AE8EE939045}"/>
                </a:ext>
              </a:extLst>
            </p:cNvPr>
            <p:cNvSpPr/>
            <p:nvPr/>
          </p:nvSpPr>
          <p:spPr>
            <a:xfrm>
              <a:off x="3118678" y="1236101"/>
              <a:ext cx="3837482" cy="1511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Juan </a:t>
              </a:r>
              <a:r>
                <a:rPr lang="es-C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debe hacer un estudio de 10 bacterias y lo primero que nota, es que las bacterias se duplican por cada segundo que pasa, tal como muestra la tabla.</a:t>
              </a:r>
              <a:endParaRPr lang="es-CL" dirty="0"/>
            </a:p>
          </p:txBody>
        </p:sp>
        <p:sp>
          <p:nvSpPr>
            <p:cNvPr id="22" name="Flecha: a la derecha 21">
              <a:extLst>
                <a:ext uri="{FF2B5EF4-FFF2-40B4-BE49-F238E27FC236}">
                  <a16:creationId xmlns:a16="http://schemas.microsoft.com/office/drawing/2014/main" xmlns="" id="{8CAF8CCB-CA72-4F52-A9D0-C1FAA7DD6FD2}"/>
                </a:ext>
              </a:extLst>
            </p:cNvPr>
            <p:cNvSpPr/>
            <p:nvPr/>
          </p:nvSpPr>
          <p:spPr>
            <a:xfrm>
              <a:off x="7065472" y="1748890"/>
              <a:ext cx="781774" cy="335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9" name="Botón de acción: ir hacia delante o siguiente 3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DC31B596-C648-4038-9AA6-7960990A7E8A}"/>
              </a:ext>
            </a:extLst>
          </p:cNvPr>
          <p:cNvSpPr/>
          <p:nvPr/>
        </p:nvSpPr>
        <p:spPr>
          <a:xfrm>
            <a:off x="11410122" y="6265338"/>
            <a:ext cx="652338" cy="36576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526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21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19542F-2D7D-43E1-9EAB-65513DA2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s-CL" sz="4000">
                <a:solidFill>
                  <a:srgbClr val="FFFFFF"/>
                </a:solidFill>
              </a:rPr>
              <a:t>Veamos la gráfica que describe en el tiempo la cantidad de bacterias por segundos.</a:t>
            </a:r>
            <a:br>
              <a:rPr lang="es-CL" sz="4000">
                <a:solidFill>
                  <a:srgbClr val="FFFFFF"/>
                </a:solidFill>
              </a:rPr>
            </a:br>
            <a:endParaRPr lang="es-CL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AC6B2362-A8BE-4D4E-8218-D5B77F959B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668651"/>
              </p:ext>
            </p:extLst>
          </p:nvPr>
        </p:nvGraphicFramePr>
        <p:xfrm>
          <a:off x="5938740" y="118598"/>
          <a:ext cx="4729273" cy="337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72C3AFF0-F566-4AA6-A081-397DD7C21E9E}"/>
              </a:ext>
            </a:extLst>
          </p:cNvPr>
          <p:cNvGrpSpPr/>
          <p:nvPr/>
        </p:nvGrpSpPr>
        <p:grpSpPr>
          <a:xfrm>
            <a:off x="4241641" y="3616713"/>
            <a:ext cx="7628420" cy="1356234"/>
            <a:chOff x="4222242" y="3165358"/>
            <a:chExt cx="7628420" cy="1356234"/>
          </a:xfrm>
        </p:grpSpPr>
        <p:sp>
          <p:nvSpPr>
            <p:cNvPr id="8" name="Bocadillo: rectángulo con esquinas redondeadas 7">
              <a:extLst>
                <a:ext uri="{FF2B5EF4-FFF2-40B4-BE49-F238E27FC236}">
                  <a16:creationId xmlns:a16="http://schemas.microsoft.com/office/drawing/2014/main" xmlns="" id="{224B93A6-3361-425D-BEE5-FFEFFFB1B44B}"/>
                </a:ext>
              </a:extLst>
            </p:cNvPr>
            <p:cNvSpPr/>
            <p:nvPr/>
          </p:nvSpPr>
          <p:spPr>
            <a:xfrm>
              <a:off x="5754662" y="3165358"/>
              <a:ext cx="6096000" cy="786447"/>
            </a:xfrm>
            <a:prstGeom prst="wedgeRoundRectCallout">
              <a:avLst>
                <a:gd name="adj1" fmla="val -54963"/>
                <a:gd name="adj2" fmla="val 2374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 mirar el gráfico, ¿crees que se puede escribir como una función la cantidad de bacterias según el tiempo?</a:t>
              </a:r>
            </a:p>
          </p:txBody>
        </p:sp>
        <p:pic>
          <p:nvPicPr>
            <p:cNvPr id="32" name="Imagen 31" descr="UN GATO EN UNA CASA MIRANDO A LA CAMARA - Mamby">
              <a:extLst>
                <a:ext uri="{FF2B5EF4-FFF2-40B4-BE49-F238E27FC236}">
                  <a16:creationId xmlns:a16="http://schemas.microsoft.com/office/drawing/2014/main" xmlns="" id="{A2D52CCB-6C8E-4E88-B0F1-ACA4FF61FB53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242" y="3382018"/>
              <a:ext cx="1343332" cy="1139574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Bocadillo: rectángulo con esquinas redondeadas 17">
                <a:extLst>
                  <a:ext uri="{FF2B5EF4-FFF2-40B4-BE49-F238E27FC236}">
                    <a16:creationId xmlns:a16="http://schemas.microsoft.com/office/drawing/2014/main" xmlns="" id="{C29A39C0-F579-4AB7-B7FE-621C9D833EBF}"/>
                  </a:ext>
                </a:extLst>
              </p:cNvPr>
              <p:cNvSpPr/>
              <p:nvPr/>
            </p:nvSpPr>
            <p:spPr>
              <a:xfrm>
                <a:off x="4269533" y="4926219"/>
                <a:ext cx="7600527" cy="1139575"/>
              </a:xfrm>
              <a:prstGeom prst="wedgeRoundRectCallout">
                <a:avLst>
                  <a:gd name="adj1" fmla="val -35356"/>
                  <a:gd name="adj2" fmla="val -71191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s-C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Bien¡¡¡, súper, porque, </a:t>
                </a:r>
                <a:r>
                  <a:rPr lang="es-CL" sz="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 cada segundo (x), existe una única cantidad de bacterias (y)</a:t>
                </a:r>
                <a:r>
                  <a:rPr lang="es-CL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s-C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entonces la función quedaría</a:t>
                </a:r>
              </a:p>
              <a:p>
                <a:pPr algn="ctr"/>
                <a:r>
                  <a:rPr lang="es-C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=10∙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s-CL" dirty="0"/>
              </a:p>
              <a:p>
                <a:pPr algn="ctr"/>
                <a:endParaRPr lang="es-CL" dirty="0"/>
              </a:p>
            </p:txBody>
          </p:sp>
        </mc:Choice>
        <mc:Fallback xmlns="">
          <p:sp>
            <p:nvSpPr>
              <p:cNvPr id="18" name="Bocadillo: rectángulo con esquinas redondeadas 17">
                <a:extLst>
                  <a:ext uri="{FF2B5EF4-FFF2-40B4-BE49-F238E27FC236}">
                    <a16:creationId xmlns:a16="http://schemas.microsoft.com/office/drawing/2014/main" id="{C29A39C0-F579-4AB7-B7FE-621C9D833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533" y="4926219"/>
                <a:ext cx="7600527" cy="1139575"/>
              </a:xfrm>
              <a:prstGeom prst="wedgeRoundRectCallout">
                <a:avLst>
                  <a:gd name="adj1" fmla="val -35356"/>
                  <a:gd name="adj2" fmla="val -71191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Botón de acción: ir hacia delante o siguiente 3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8EF45927-1E19-4301-97A0-698AFCE236CB}"/>
              </a:ext>
            </a:extLst>
          </p:cNvPr>
          <p:cNvSpPr/>
          <p:nvPr/>
        </p:nvSpPr>
        <p:spPr>
          <a:xfrm>
            <a:off x="11158329" y="6427304"/>
            <a:ext cx="711731" cy="382255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931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8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0F41B21-DEDF-48F5-BCE6-1971A2CCD4D9}"/>
              </a:ext>
            </a:extLst>
          </p:cNvPr>
          <p:cNvSpPr/>
          <p:nvPr/>
        </p:nvSpPr>
        <p:spPr>
          <a:xfrm>
            <a:off x="0" y="0"/>
            <a:ext cx="1417983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86494834-F320-4CA0-8ED7-4E5235798E13}"/>
              </a:ext>
            </a:extLst>
          </p:cNvPr>
          <p:cNvSpPr txBox="1">
            <a:spLocks/>
          </p:cNvSpPr>
          <p:nvPr/>
        </p:nvSpPr>
        <p:spPr>
          <a:xfrm>
            <a:off x="133608" y="69587"/>
            <a:ext cx="2846388" cy="285115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s-CL" sz="2800" dirty="0">
                <a:solidFill>
                  <a:schemeClr val="bg1"/>
                </a:solidFill>
              </a:rPr>
              <a:t>Ahora veremos cómo evaluar  una función exponencial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xmlns="" id="{A4E3FD05-401C-428F-8376-6D71C187CE98}"/>
                  </a:ext>
                </a:extLst>
              </p:cNvPr>
              <p:cNvSpPr/>
              <p:nvPr/>
            </p:nvSpPr>
            <p:spPr>
              <a:xfrm>
                <a:off x="3400778" y="-33290"/>
                <a:ext cx="6871468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CL" sz="25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Sea la función exponencial </a:t>
                </a:r>
                <a14:m>
                  <m:oMath xmlns:m="http://schemas.openxmlformats.org/officeDocument/2006/math">
                    <m:r>
                      <a:rPr lang="es-CL" sz="25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s-CL" sz="25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25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s-CL" sz="25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sz="25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5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s-CL" sz="25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s-CL" sz="25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que evaluaremos en 1,2</a:t>
                </a:r>
              </a:p>
            </p:txBody>
          </p:sp>
        </mc:Choice>
        <mc:Fallback xmlns=""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A4E3FD05-401C-428F-8376-6D71C187CE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778" y="-33290"/>
                <a:ext cx="6871468" cy="861774"/>
              </a:xfrm>
              <a:prstGeom prst="rect">
                <a:avLst/>
              </a:prstGeom>
              <a:blipFill>
                <a:blip r:embed="rId2"/>
                <a:stretch>
                  <a:fillRect t="-6383" b="-1985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upo 29">
            <a:extLst>
              <a:ext uri="{FF2B5EF4-FFF2-40B4-BE49-F238E27FC236}">
                <a16:creationId xmlns:a16="http://schemas.microsoft.com/office/drawing/2014/main" xmlns="" id="{D1D61B40-64E9-434F-9C4D-58F7DD07DE07}"/>
              </a:ext>
            </a:extLst>
          </p:cNvPr>
          <p:cNvGrpSpPr/>
          <p:nvPr/>
        </p:nvGrpSpPr>
        <p:grpSpPr>
          <a:xfrm>
            <a:off x="2683769" y="956400"/>
            <a:ext cx="5135430" cy="2348993"/>
            <a:chOff x="2683769" y="678108"/>
            <a:chExt cx="5135430" cy="2348993"/>
          </a:xfrm>
        </p:grpSpPr>
        <p:pic>
          <p:nvPicPr>
            <p:cNvPr id="18" name="Imagen 17" descr="Modismos en Inglés sobre los Gatos">
              <a:extLst>
                <a:ext uri="{FF2B5EF4-FFF2-40B4-BE49-F238E27FC236}">
                  <a16:creationId xmlns:a16="http://schemas.microsoft.com/office/drawing/2014/main" xmlns="" id="{C7E1C516-1378-4678-8BFC-38F28679910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0389" y="1698681"/>
              <a:ext cx="1908810" cy="1328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Bocadillo: rectángulo con esquinas redondeadas 18">
              <a:extLst>
                <a:ext uri="{FF2B5EF4-FFF2-40B4-BE49-F238E27FC236}">
                  <a16:creationId xmlns:a16="http://schemas.microsoft.com/office/drawing/2014/main" xmlns="" id="{8990D63F-E311-40E0-B04B-43B7CEFB6207}"/>
                </a:ext>
              </a:extLst>
            </p:cNvPr>
            <p:cNvSpPr/>
            <p:nvPr/>
          </p:nvSpPr>
          <p:spPr>
            <a:xfrm>
              <a:off x="2683769" y="678108"/>
              <a:ext cx="3276666" cy="584775"/>
            </a:xfrm>
            <a:prstGeom prst="wedgeRoundRectCallout">
              <a:avLst>
                <a:gd name="adj1" fmla="val 59040"/>
                <a:gd name="adj2" fmla="val 14201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/>
                <a:t>Usemos la calculadora para hacer esto</a:t>
              </a: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xmlns="" id="{A60AF60C-9C72-4005-8DD2-B5E8EAD2F037}"/>
              </a:ext>
            </a:extLst>
          </p:cNvPr>
          <p:cNvGrpSpPr/>
          <p:nvPr/>
        </p:nvGrpSpPr>
        <p:grpSpPr>
          <a:xfrm>
            <a:off x="4078514" y="3592055"/>
            <a:ext cx="3031011" cy="3544237"/>
            <a:chOff x="4078514" y="3313763"/>
            <a:chExt cx="3031011" cy="3544237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xmlns="" id="{EAF824CC-DF7B-424C-BF82-0935345B1945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078514" y="3758405"/>
              <a:ext cx="3031011" cy="3099595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xmlns="" id="{C2CEEDC9-7372-4C27-8CC8-EFFC9F185DE3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4875466" y="4114074"/>
              <a:ext cx="1563370" cy="199644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Bocadillo: rectángulo con esquinas redondeadas 25">
                  <a:extLst>
                    <a:ext uri="{FF2B5EF4-FFF2-40B4-BE49-F238E27FC236}">
                      <a16:creationId xmlns:a16="http://schemas.microsoft.com/office/drawing/2014/main" xmlns="" id="{69949898-59C3-4B06-9298-CEA8A32A2B14}"/>
                    </a:ext>
                  </a:extLst>
                </p:cNvPr>
                <p:cNvSpPr/>
                <p:nvPr/>
              </p:nvSpPr>
              <p:spPr>
                <a:xfrm>
                  <a:off x="4460622" y="3313763"/>
                  <a:ext cx="2648903" cy="513490"/>
                </a:xfrm>
                <a:prstGeom prst="wedgeRoundRectCallout">
                  <a:avLst>
                    <a:gd name="adj1" fmla="val 19611"/>
                    <a:gd name="adj2" fmla="val -108891"/>
                    <a:gd name="adj3" fmla="val 16667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CL" sz="14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2do</a:t>
                  </a:r>
                  <a:r>
                    <a:rPr lang="es-CL" sz="1400" dirty="0"/>
                    <a:t>:  damos clic a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s-CL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CL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p>
                      </m:sSup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𝑡𝑎𝑙</m:t>
                      </m:r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𝑐𝑜𝑚𝑜</m:t>
                      </m:r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𝑚𝑢𝑒𝑠𝑡𝑟𝑎</m:t>
                      </m:r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𝑖𝑚𝑎𝑔𝑒𝑛</m:t>
                      </m:r>
                    </m:oMath>
                  </a14:m>
                  <a:endParaRPr lang="es-CL" sz="1400" dirty="0"/>
                </a:p>
              </p:txBody>
            </p:sp>
          </mc:Choice>
          <mc:Fallback xmlns="">
            <p:sp>
              <p:nvSpPr>
                <p:cNvPr id="26" name="Bocadillo: rectángulo con esquinas redondeadas 25">
                  <a:extLst>
                    <a:ext uri="{FF2B5EF4-FFF2-40B4-BE49-F238E27FC236}">
                      <a16:creationId xmlns:a16="http://schemas.microsoft.com/office/drawing/2014/main" id="{69949898-59C3-4B06-9298-CEA8A32A2B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0622" y="3313763"/>
                  <a:ext cx="2648903" cy="513490"/>
                </a:xfrm>
                <a:prstGeom prst="wedgeRoundRectCallout">
                  <a:avLst>
                    <a:gd name="adj1" fmla="val 19611"/>
                    <a:gd name="adj2" fmla="val -108891"/>
                    <a:gd name="adj3" fmla="val 16667"/>
                  </a:avLst>
                </a:prstGeom>
                <a:blipFill>
                  <a:blip r:embed="rId6"/>
                  <a:stretch>
                    <a:fillRect r="-459" b="-2941"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xmlns="" id="{8CCC90E7-3C97-4A52-9897-C518A19A4384}"/>
              </a:ext>
            </a:extLst>
          </p:cNvPr>
          <p:cNvGrpSpPr/>
          <p:nvPr/>
        </p:nvGrpSpPr>
        <p:grpSpPr>
          <a:xfrm>
            <a:off x="7712589" y="791097"/>
            <a:ext cx="4234659" cy="3602189"/>
            <a:chOff x="7712589" y="512805"/>
            <a:chExt cx="4234659" cy="3602189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xmlns="" id="{F6E06A70-18A3-4C75-B27A-5D001754C5B1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915319" y="721351"/>
              <a:ext cx="3031929" cy="3393643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xmlns="" id="{7FF42197-F9F2-4D46-95D2-0A811E2147F6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9739704" y="1305228"/>
              <a:ext cx="1572260" cy="2052320"/>
            </a:xfrm>
            <a:prstGeom prst="rect">
              <a:avLst/>
            </a:prstGeom>
          </p:spPr>
        </p:pic>
        <p:sp>
          <p:nvSpPr>
            <p:cNvPr id="29" name="Bocadillo: rectángulo con esquinas redondeadas 28">
              <a:extLst>
                <a:ext uri="{FF2B5EF4-FFF2-40B4-BE49-F238E27FC236}">
                  <a16:creationId xmlns:a16="http://schemas.microsoft.com/office/drawing/2014/main" xmlns="" id="{0987F5EA-6F41-49CA-B699-4B401FC6D4A5}"/>
                </a:ext>
              </a:extLst>
            </p:cNvPr>
            <p:cNvSpPr/>
            <p:nvPr/>
          </p:nvSpPr>
          <p:spPr>
            <a:xfrm>
              <a:off x="7712589" y="512805"/>
              <a:ext cx="3276665" cy="629712"/>
            </a:xfrm>
            <a:prstGeom prst="wedgeRoundRectCallout">
              <a:avLst>
                <a:gd name="adj1" fmla="val -53253"/>
                <a:gd name="adj2" fmla="val 18571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 finalmente </a:t>
              </a:r>
              <a:r>
                <a:rPr lang="es-CL" sz="1400" dirty="0"/>
                <a:t>obtenemos nuestro resultado que lo aproximamos a 3,75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xmlns="" id="{11FB682E-1028-4EE4-BCE1-90219FAD150E}"/>
              </a:ext>
            </a:extLst>
          </p:cNvPr>
          <p:cNvGrpSpPr/>
          <p:nvPr/>
        </p:nvGrpSpPr>
        <p:grpSpPr>
          <a:xfrm>
            <a:off x="1466309" y="2829767"/>
            <a:ext cx="3264841" cy="3559039"/>
            <a:chOff x="1466309" y="2551475"/>
            <a:chExt cx="3264841" cy="3559039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9335A266-C121-4BC2-9E3D-D1457B4BE00C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466309" y="3064965"/>
              <a:ext cx="2752997" cy="3045549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14B598B7-8232-4B68-8E47-DF46C2BFB20B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2122746" y="3520898"/>
              <a:ext cx="1490980" cy="1989455"/>
            </a:xfrm>
            <a:prstGeom prst="rect">
              <a:avLst/>
            </a:prstGeom>
          </p:spPr>
        </p:pic>
        <p:sp>
          <p:nvSpPr>
            <p:cNvPr id="25" name="Bocadillo: rectángulo con esquinas redondeadas 24">
              <a:extLst>
                <a:ext uri="{FF2B5EF4-FFF2-40B4-BE49-F238E27FC236}">
                  <a16:creationId xmlns:a16="http://schemas.microsoft.com/office/drawing/2014/main" xmlns="" id="{14C181D0-263E-4EC4-AB98-5EF68EE2552A}"/>
                </a:ext>
              </a:extLst>
            </p:cNvPr>
            <p:cNvSpPr/>
            <p:nvPr/>
          </p:nvSpPr>
          <p:spPr>
            <a:xfrm>
              <a:off x="2382508" y="2551475"/>
              <a:ext cx="2348642" cy="513490"/>
            </a:xfrm>
            <a:prstGeom prst="wedgeRoundRectCallout">
              <a:avLst>
                <a:gd name="adj1" fmla="val 106114"/>
                <a:gd name="adj2" fmla="val -43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1ro</a:t>
              </a:r>
              <a:r>
                <a:rPr lang="es-CL" sz="1400" dirty="0"/>
                <a:t> : se pone la base, que en nuestro caso es 3</a:t>
              </a: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xmlns="" id="{CF3871FD-9EDC-4372-8022-C8CBFE25936C}"/>
              </a:ext>
            </a:extLst>
          </p:cNvPr>
          <p:cNvGrpSpPr/>
          <p:nvPr/>
        </p:nvGrpSpPr>
        <p:grpSpPr>
          <a:xfrm>
            <a:off x="7109524" y="3637453"/>
            <a:ext cx="2752997" cy="3478169"/>
            <a:chOff x="7109524" y="3359161"/>
            <a:chExt cx="2752997" cy="3478169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xmlns="" id="{5CEFABA5-C152-4873-828A-669174736931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7109524" y="3687003"/>
              <a:ext cx="2752997" cy="3150327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xmlns="" id="{4607689D-4943-4F84-9A6D-CD1A26D0C734}"/>
                </a:ext>
              </a:extLst>
            </p:cNvPr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7815582" y="4135664"/>
              <a:ext cx="1450340" cy="1974850"/>
            </a:xfrm>
            <a:prstGeom prst="rect">
              <a:avLst/>
            </a:prstGeom>
          </p:spPr>
        </p:pic>
        <p:sp>
          <p:nvSpPr>
            <p:cNvPr id="28" name="Bocadillo: rectángulo con esquinas redondeadas 27">
              <a:extLst>
                <a:ext uri="{FF2B5EF4-FFF2-40B4-BE49-F238E27FC236}">
                  <a16:creationId xmlns:a16="http://schemas.microsoft.com/office/drawing/2014/main" xmlns="" id="{0FF39EED-E5D8-4B02-A3F9-A21361902AEB}"/>
                </a:ext>
              </a:extLst>
            </p:cNvPr>
            <p:cNvSpPr/>
            <p:nvPr/>
          </p:nvSpPr>
          <p:spPr>
            <a:xfrm>
              <a:off x="7213618" y="3359161"/>
              <a:ext cx="2648903" cy="434185"/>
            </a:xfrm>
            <a:prstGeom prst="wedgeRoundRectCallout">
              <a:avLst>
                <a:gd name="adj1" fmla="val -38935"/>
                <a:gd name="adj2" fmla="val -15408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3ro</a:t>
              </a:r>
              <a:r>
                <a:rPr lang="es-CL" sz="1400" dirty="0"/>
                <a:t>: escribimos el exponente, que en este caso es 1,2</a:t>
              </a:r>
            </a:p>
          </p:txBody>
        </p:sp>
      </p:grpSp>
      <p:sp>
        <p:nvSpPr>
          <p:cNvPr id="35" name="Botón de acción: ir hacia delante o siguiente 3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D6A85E89-7F9C-48D2-A828-4A308C332D47}"/>
              </a:ext>
            </a:extLst>
          </p:cNvPr>
          <p:cNvSpPr/>
          <p:nvPr/>
        </p:nvSpPr>
        <p:spPr>
          <a:xfrm>
            <a:off x="10847813" y="6195687"/>
            <a:ext cx="928301" cy="386237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468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5DC77C4-4749-4DDB-9D96-A5DA588C6B0D}"/>
              </a:ext>
            </a:extLst>
          </p:cNvPr>
          <p:cNvSpPr/>
          <p:nvPr/>
        </p:nvSpPr>
        <p:spPr>
          <a:xfrm>
            <a:off x="0" y="0"/>
            <a:ext cx="1417983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DB7C9DB8-4A2B-4499-8ADF-F89056A47350}"/>
              </a:ext>
            </a:extLst>
          </p:cNvPr>
          <p:cNvSpPr txBox="1">
            <a:spLocks/>
          </p:cNvSpPr>
          <p:nvPr/>
        </p:nvSpPr>
        <p:spPr>
          <a:xfrm>
            <a:off x="-5211" y="2496956"/>
            <a:ext cx="2846388" cy="285115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500" b="1" dirty="0">
                <a:solidFill>
                  <a:schemeClr val="bg1"/>
                </a:solidFill>
              </a:rPr>
              <a:t>Vamos!!!,  ahora es tu turno</a:t>
            </a:r>
            <a:endParaRPr lang="es-CL" sz="3500" dirty="0">
              <a:solidFill>
                <a:schemeClr val="bg1"/>
              </a:solidFill>
            </a:endParaRPr>
          </a:p>
        </p:txBody>
      </p:sp>
      <p:pic>
        <p:nvPicPr>
          <p:cNvPr id="7" name="Imagen 6" descr="Modismos en Inglés sobre los Gatos">
            <a:extLst>
              <a:ext uri="{FF2B5EF4-FFF2-40B4-BE49-F238E27FC236}">
                <a16:creationId xmlns:a16="http://schemas.microsoft.com/office/drawing/2014/main" xmlns="" id="{82FAE4FD-4503-459F-9476-E6F6ECEADC1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" y="0"/>
            <a:ext cx="1908810" cy="132842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Bocadillo: ovalado 7">
                <a:extLst>
                  <a:ext uri="{FF2B5EF4-FFF2-40B4-BE49-F238E27FC236}">
                    <a16:creationId xmlns:a16="http://schemas.microsoft.com/office/drawing/2014/main" xmlns="" id="{068FE380-2DE8-4CC7-9428-04552B5AA0AA}"/>
                  </a:ext>
                </a:extLst>
              </p:cNvPr>
              <p:cNvSpPr/>
              <p:nvPr/>
            </p:nvSpPr>
            <p:spPr>
              <a:xfrm>
                <a:off x="2666330" y="405507"/>
                <a:ext cx="7589018" cy="1328421"/>
              </a:xfrm>
              <a:prstGeom prst="wedgeEllipseCallout">
                <a:avLst>
                  <a:gd name="adj1" fmla="val -70986"/>
                  <a:gd name="adj2" fmla="val -403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Realiza el cálculo de la función anterior </a:t>
                </a:r>
                <a14:m>
                  <m:oMath xmlns:m="http://schemas.openxmlformats.org/officeDocument/2006/math">
                    <m:r>
                      <a:rPr lang="es-CL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s-CL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s-CL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s-CL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s-C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para los números  x=4,7   y   x=6,8.</a:t>
                </a:r>
              </a:p>
              <a:p>
                <a:pPr algn="ctr"/>
                <a:r>
                  <a:rPr lang="es-C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Luego cliquea en la respuesta según corresponda.</a:t>
                </a:r>
                <a:endParaRPr lang="es-CL" dirty="0"/>
              </a:p>
              <a:p>
                <a:pPr algn="ctr"/>
                <a:endParaRPr lang="es-CL" dirty="0"/>
              </a:p>
            </p:txBody>
          </p:sp>
        </mc:Choice>
        <mc:Fallback xmlns="">
          <p:sp>
            <p:nvSpPr>
              <p:cNvPr id="8" name="Bocadillo: ovalado 7">
                <a:extLst>
                  <a:ext uri="{FF2B5EF4-FFF2-40B4-BE49-F238E27FC236}">
                    <a16:creationId xmlns:a16="http://schemas.microsoft.com/office/drawing/2014/main" id="{068FE380-2DE8-4CC7-9428-04552B5AA0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330" y="405507"/>
                <a:ext cx="7589018" cy="1328421"/>
              </a:xfrm>
              <a:prstGeom prst="wedgeEllipseCallout">
                <a:avLst>
                  <a:gd name="adj1" fmla="val -70986"/>
                  <a:gd name="adj2" fmla="val -4031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a 25">
                <a:extLst>
                  <a:ext uri="{FF2B5EF4-FFF2-40B4-BE49-F238E27FC236}">
                    <a16:creationId xmlns:a16="http://schemas.microsoft.com/office/drawing/2014/main" xmlns="" id="{B66A4A9A-2610-4C5B-BB28-03D720A64D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354393"/>
                  </p:ext>
                </p:extLst>
              </p:nvPr>
            </p:nvGraphicFramePr>
            <p:xfrm>
              <a:off x="3947418" y="3624816"/>
              <a:ext cx="758901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4145">
                      <a:extLst>
                        <a:ext uri="{9D8B030D-6E8A-4147-A177-3AD203B41FA5}">
                          <a16:colId xmlns:a16="http://schemas.microsoft.com/office/drawing/2014/main" xmlns="" val="2759400648"/>
                        </a:ext>
                      </a:extLst>
                    </a:gridCol>
                    <a:gridCol w="1084145">
                      <a:extLst>
                        <a:ext uri="{9D8B030D-6E8A-4147-A177-3AD203B41FA5}">
                          <a16:colId xmlns:a16="http://schemas.microsoft.com/office/drawing/2014/main" xmlns="" val="1058801892"/>
                        </a:ext>
                      </a:extLst>
                    </a:gridCol>
                    <a:gridCol w="1084145">
                      <a:extLst>
                        <a:ext uri="{9D8B030D-6E8A-4147-A177-3AD203B41FA5}">
                          <a16:colId xmlns:a16="http://schemas.microsoft.com/office/drawing/2014/main" xmlns="" val="2148058712"/>
                        </a:ext>
                      </a:extLst>
                    </a:gridCol>
                    <a:gridCol w="1084145">
                      <a:extLst>
                        <a:ext uri="{9D8B030D-6E8A-4147-A177-3AD203B41FA5}">
                          <a16:colId xmlns:a16="http://schemas.microsoft.com/office/drawing/2014/main" xmlns="" val="3253486569"/>
                        </a:ext>
                      </a:extLst>
                    </a:gridCol>
                    <a:gridCol w="1084145">
                      <a:extLst>
                        <a:ext uri="{9D8B030D-6E8A-4147-A177-3AD203B41FA5}">
                          <a16:colId xmlns:a16="http://schemas.microsoft.com/office/drawing/2014/main" xmlns="" val="3806265113"/>
                        </a:ext>
                      </a:extLst>
                    </a:gridCol>
                    <a:gridCol w="1084145">
                      <a:extLst>
                        <a:ext uri="{9D8B030D-6E8A-4147-A177-3AD203B41FA5}">
                          <a16:colId xmlns:a16="http://schemas.microsoft.com/office/drawing/2014/main" xmlns="" val="68640522"/>
                        </a:ext>
                      </a:extLst>
                    </a:gridCol>
                    <a:gridCol w="1084145">
                      <a:extLst>
                        <a:ext uri="{9D8B030D-6E8A-4147-A177-3AD203B41FA5}">
                          <a16:colId xmlns:a16="http://schemas.microsoft.com/office/drawing/2014/main" xmlns="" val="125942049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CL" dirty="0"/>
                            <a:t>174,8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CL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CL" sz="1800" b="1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𝟏𝟎𝟑</m:t>
                                </m:r>
                                <m:r>
                                  <a:rPr lang="es-CL" sz="1800" b="1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es-CL" sz="1800" b="1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s-CL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CL" sz="1800" b="1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𝟑𝟏𝟒</m:t>
                                </m:r>
                                <m:r>
                                  <a:rPr lang="es-CL" sz="1800" b="1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es-CL" sz="1800" b="1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s-CL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CL" sz="1800" b="1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  <m:r>
                                  <a:rPr lang="es-CL" sz="1800" b="1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lang="es-CL" sz="1800" b="1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𝟕𝟓𝟓</m:t>
                                </m:r>
                                <m:r>
                                  <a:rPr lang="es-CL" sz="1800" b="1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es-CL" sz="1800" b="1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4103565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a 25">
                <a:extLst>
                  <a:ext uri="{FF2B5EF4-FFF2-40B4-BE49-F238E27FC236}">
                    <a16:creationId xmlns:a16="http://schemas.microsoft.com/office/drawing/2014/main" id="{B66A4A9A-2610-4C5B-BB28-03D720A64D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354393"/>
                  </p:ext>
                </p:extLst>
              </p:nvPr>
            </p:nvGraphicFramePr>
            <p:xfrm>
              <a:off x="3947418" y="3624816"/>
              <a:ext cx="7589015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4145">
                      <a:extLst>
                        <a:ext uri="{9D8B030D-6E8A-4147-A177-3AD203B41FA5}">
                          <a16:colId xmlns:a16="http://schemas.microsoft.com/office/drawing/2014/main" val="2759400648"/>
                        </a:ext>
                      </a:extLst>
                    </a:gridCol>
                    <a:gridCol w="1084145">
                      <a:extLst>
                        <a:ext uri="{9D8B030D-6E8A-4147-A177-3AD203B41FA5}">
                          <a16:colId xmlns:a16="http://schemas.microsoft.com/office/drawing/2014/main" val="1058801892"/>
                        </a:ext>
                      </a:extLst>
                    </a:gridCol>
                    <a:gridCol w="1084145">
                      <a:extLst>
                        <a:ext uri="{9D8B030D-6E8A-4147-A177-3AD203B41FA5}">
                          <a16:colId xmlns:a16="http://schemas.microsoft.com/office/drawing/2014/main" val="2148058712"/>
                        </a:ext>
                      </a:extLst>
                    </a:gridCol>
                    <a:gridCol w="1084145">
                      <a:extLst>
                        <a:ext uri="{9D8B030D-6E8A-4147-A177-3AD203B41FA5}">
                          <a16:colId xmlns:a16="http://schemas.microsoft.com/office/drawing/2014/main" val="3253486569"/>
                        </a:ext>
                      </a:extLst>
                    </a:gridCol>
                    <a:gridCol w="1084145">
                      <a:extLst>
                        <a:ext uri="{9D8B030D-6E8A-4147-A177-3AD203B41FA5}">
                          <a16:colId xmlns:a16="http://schemas.microsoft.com/office/drawing/2014/main" val="3806265113"/>
                        </a:ext>
                      </a:extLst>
                    </a:gridCol>
                    <a:gridCol w="1084145">
                      <a:extLst>
                        <a:ext uri="{9D8B030D-6E8A-4147-A177-3AD203B41FA5}">
                          <a16:colId xmlns:a16="http://schemas.microsoft.com/office/drawing/2014/main" val="68640522"/>
                        </a:ext>
                      </a:extLst>
                    </a:gridCol>
                    <a:gridCol w="1084145">
                      <a:extLst>
                        <a:ext uri="{9D8B030D-6E8A-4147-A177-3AD203B41FA5}">
                          <a16:colId xmlns:a16="http://schemas.microsoft.com/office/drawing/2014/main" val="125942049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CL" dirty="0"/>
                            <a:t>174,8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CL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l="-200562" t="-8197" r="-40224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s-CL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l="-400562" t="-8197" r="-20224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s-CL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l="-600562" t="-8197" r="-2247" b="-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035655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3" name="Grupo 22">
            <a:extLst>
              <a:ext uri="{FF2B5EF4-FFF2-40B4-BE49-F238E27FC236}">
                <a16:creationId xmlns:a16="http://schemas.microsoft.com/office/drawing/2014/main" xmlns="" id="{99DB5180-ECAA-4698-BBCF-2F8396CED8FC}"/>
              </a:ext>
            </a:extLst>
          </p:cNvPr>
          <p:cNvGrpSpPr/>
          <p:nvPr/>
        </p:nvGrpSpPr>
        <p:grpSpPr>
          <a:xfrm>
            <a:off x="4493754" y="3327695"/>
            <a:ext cx="2396575" cy="798899"/>
            <a:chOff x="4321471" y="5124073"/>
            <a:chExt cx="2396575" cy="798899"/>
          </a:xfrm>
        </p:grpSpPr>
        <p:sp>
          <p:nvSpPr>
            <p:cNvPr id="11" name="Cruz 10">
              <a:extLst>
                <a:ext uri="{FF2B5EF4-FFF2-40B4-BE49-F238E27FC236}">
                  <a16:creationId xmlns:a16="http://schemas.microsoft.com/office/drawing/2014/main" xmlns="" id="{CFBF9450-FB12-410A-A500-B5BD0BF7A081}"/>
                </a:ext>
              </a:extLst>
            </p:cNvPr>
            <p:cNvSpPr/>
            <p:nvPr/>
          </p:nvSpPr>
          <p:spPr>
            <a:xfrm rot="2718856">
              <a:off x="5985848" y="5190773"/>
              <a:ext cx="767338" cy="697059"/>
            </a:xfrm>
            <a:prstGeom prst="plus">
              <a:avLst>
                <a:gd name="adj" fmla="val 4807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Forma en L 11">
              <a:extLst>
                <a:ext uri="{FF2B5EF4-FFF2-40B4-BE49-F238E27FC236}">
                  <a16:creationId xmlns:a16="http://schemas.microsoft.com/office/drawing/2014/main" xmlns="" id="{EBF0DE14-CD10-4408-9D55-498D6AD65840}"/>
                </a:ext>
              </a:extLst>
            </p:cNvPr>
            <p:cNvSpPr/>
            <p:nvPr/>
          </p:nvSpPr>
          <p:spPr>
            <a:xfrm rot="1989959" flipH="1">
              <a:off x="4321471" y="5124073"/>
              <a:ext cx="407009" cy="593563"/>
            </a:xfrm>
            <a:prstGeom prst="corner">
              <a:avLst>
                <a:gd name="adj1" fmla="val 22727"/>
                <a:gd name="adj2" fmla="val 19091"/>
              </a:avLst>
            </a:prstGeom>
            <a:solidFill>
              <a:schemeClr val="accent6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Botón de acción: ir hacia delante o siguiente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C89D9605-27F1-482E-9AAD-7E27FC34A95C}"/>
              </a:ext>
            </a:extLst>
          </p:cNvPr>
          <p:cNvSpPr/>
          <p:nvPr/>
        </p:nvSpPr>
        <p:spPr>
          <a:xfrm>
            <a:off x="11410122" y="6265338"/>
            <a:ext cx="652338" cy="36576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xmlns="" id="{B570F32D-6E43-4616-8299-89276ECD11B9}"/>
              </a:ext>
            </a:extLst>
          </p:cNvPr>
          <p:cNvGrpSpPr/>
          <p:nvPr/>
        </p:nvGrpSpPr>
        <p:grpSpPr>
          <a:xfrm>
            <a:off x="4637081" y="2653262"/>
            <a:ext cx="6437319" cy="562534"/>
            <a:chOff x="4637081" y="2653262"/>
            <a:chExt cx="6437319" cy="5625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ángulo 19">
                  <a:extLst>
                    <a:ext uri="{FF2B5EF4-FFF2-40B4-BE49-F238E27FC236}">
                      <a16:creationId xmlns:a16="http://schemas.microsoft.com/office/drawing/2014/main" xmlns="" id="{68FA42EE-BD9B-4412-845A-5BB2DE51BE84}"/>
                    </a:ext>
                  </a:extLst>
                </p:cNvPr>
                <p:cNvSpPr/>
                <p:nvPr/>
              </p:nvSpPr>
              <p:spPr>
                <a:xfrm>
                  <a:off x="4637081" y="2653262"/>
                  <a:ext cx="2429674" cy="5539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CL" sz="3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s-CL" sz="3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sz="3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s-CL" sz="3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CL" sz="3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d>
                        <m:r>
                          <a:rPr lang="es-CL" sz="3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 ?</m:t>
                        </m:r>
                      </m:oMath>
                    </m:oMathPara>
                  </a14:m>
                  <a:endParaRPr lang="es-CL" sz="3000" dirty="0"/>
                </a:p>
              </p:txBody>
            </p:sp>
          </mc:Choice>
          <mc:Fallback xmlns="">
            <p:sp>
              <p:nvSpPr>
                <p:cNvPr id="20" name="Rectángulo 19">
                  <a:extLst>
                    <a:ext uri="{FF2B5EF4-FFF2-40B4-BE49-F238E27FC236}">
                      <a16:creationId xmlns:a16="http://schemas.microsoft.com/office/drawing/2014/main" id="{68FA42EE-BD9B-4412-845A-5BB2DE51BE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7081" y="2653262"/>
                  <a:ext cx="2429674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ángulo 20">
                  <a:extLst>
                    <a:ext uri="{FF2B5EF4-FFF2-40B4-BE49-F238E27FC236}">
                      <a16:creationId xmlns:a16="http://schemas.microsoft.com/office/drawing/2014/main" xmlns="" id="{44D48BF1-CB4C-456A-B4A0-73E7F52CBEAA}"/>
                    </a:ext>
                  </a:extLst>
                </p:cNvPr>
                <p:cNvSpPr/>
                <p:nvPr/>
              </p:nvSpPr>
              <p:spPr>
                <a:xfrm>
                  <a:off x="8898270" y="2661798"/>
                  <a:ext cx="2176130" cy="5539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CL" sz="3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s-CL" sz="3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sz="3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s-CL" sz="3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CL" sz="3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</m:d>
                        <m:r>
                          <a:rPr lang="es-CL" sz="3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 ?</m:t>
                        </m:r>
                      </m:oMath>
                    </m:oMathPara>
                  </a14:m>
                  <a:endParaRPr lang="es-CL" sz="3000" dirty="0"/>
                </a:p>
              </p:txBody>
            </p:sp>
          </mc:Choice>
          <mc:Fallback xmlns="">
            <p:sp>
              <p:nvSpPr>
                <p:cNvPr id="21" name="Rectángulo 20">
                  <a:extLst>
                    <a:ext uri="{FF2B5EF4-FFF2-40B4-BE49-F238E27FC236}">
                      <a16:creationId xmlns:a16="http://schemas.microsoft.com/office/drawing/2014/main" id="{44D48BF1-CB4C-456A-B4A0-73E7F52CBE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8270" y="2661798"/>
                  <a:ext cx="2176130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xmlns="" id="{3033D417-57E7-48CE-89D2-83B0C47AD12F}"/>
              </a:ext>
            </a:extLst>
          </p:cNvPr>
          <p:cNvGrpSpPr/>
          <p:nvPr/>
        </p:nvGrpSpPr>
        <p:grpSpPr>
          <a:xfrm>
            <a:off x="8628708" y="3321301"/>
            <a:ext cx="2445692" cy="788419"/>
            <a:chOff x="8013160" y="5134552"/>
            <a:chExt cx="2445692" cy="788419"/>
          </a:xfrm>
        </p:grpSpPr>
        <p:sp>
          <p:nvSpPr>
            <p:cNvPr id="13" name="Cruz 12">
              <a:extLst>
                <a:ext uri="{FF2B5EF4-FFF2-40B4-BE49-F238E27FC236}">
                  <a16:creationId xmlns:a16="http://schemas.microsoft.com/office/drawing/2014/main" xmlns="" id="{F8663D03-26CD-4DA7-9007-37AEC430496A}"/>
                </a:ext>
              </a:extLst>
            </p:cNvPr>
            <p:cNvSpPr/>
            <p:nvPr/>
          </p:nvSpPr>
          <p:spPr>
            <a:xfrm rot="2718856">
              <a:off x="7978021" y="5190772"/>
              <a:ext cx="767338" cy="697059"/>
            </a:xfrm>
            <a:prstGeom prst="plus">
              <a:avLst>
                <a:gd name="adj" fmla="val 4807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" name="Forma en L 21">
              <a:extLst>
                <a:ext uri="{FF2B5EF4-FFF2-40B4-BE49-F238E27FC236}">
                  <a16:creationId xmlns:a16="http://schemas.microsoft.com/office/drawing/2014/main" xmlns="" id="{C8014FBA-057E-431F-8ABD-A9920A4D0762}"/>
                </a:ext>
              </a:extLst>
            </p:cNvPr>
            <p:cNvSpPr/>
            <p:nvPr/>
          </p:nvSpPr>
          <p:spPr>
            <a:xfrm rot="1989959" flipH="1">
              <a:off x="10051843" y="5134552"/>
              <a:ext cx="407009" cy="593563"/>
            </a:xfrm>
            <a:prstGeom prst="corner">
              <a:avLst>
                <a:gd name="adj1" fmla="val 22727"/>
                <a:gd name="adj2" fmla="val 19091"/>
              </a:avLst>
            </a:prstGeom>
            <a:solidFill>
              <a:schemeClr val="accent6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413418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62DAF9D2-63CA-46CD-BA58-E1AB4F448CCA}"/>
              </a:ext>
            </a:extLst>
          </p:cNvPr>
          <p:cNvGrpSpPr/>
          <p:nvPr/>
        </p:nvGrpSpPr>
        <p:grpSpPr>
          <a:xfrm>
            <a:off x="1858771" y="41741"/>
            <a:ext cx="9282995" cy="1394681"/>
            <a:chOff x="1858771" y="41741"/>
            <a:chExt cx="9282995" cy="1394681"/>
          </a:xfrm>
        </p:grpSpPr>
        <p:pic>
          <p:nvPicPr>
            <p:cNvPr id="7" name="Imagen 6" descr="Modismos en Inglés sobre los Gatos">
              <a:extLst>
                <a:ext uri="{FF2B5EF4-FFF2-40B4-BE49-F238E27FC236}">
                  <a16:creationId xmlns:a16="http://schemas.microsoft.com/office/drawing/2014/main" xmlns="" id="{3E4CB6CC-40F1-4FE2-8CD0-24CF400522D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8771" y="108002"/>
              <a:ext cx="1908810" cy="1328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Bocadillo: ovalado 1">
              <a:extLst>
                <a:ext uri="{FF2B5EF4-FFF2-40B4-BE49-F238E27FC236}">
                  <a16:creationId xmlns:a16="http://schemas.microsoft.com/office/drawing/2014/main" xmlns="" id="{17A71E7D-A517-4362-93A4-0F2E9D71E7D4}"/>
                </a:ext>
              </a:extLst>
            </p:cNvPr>
            <p:cNvSpPr/>
            <p:nvPr/>
          </p:nvSpPr>
          <p:spPr>
            <a:xfrm>
              <a:off x="4465983" y="41741"/>
              <a:ext cx="6675783" cy="1126435"/>
            </a:xfrm>
            <a:prstGeom prst="wedgeEllipseCallout">
              <a:avLst>
                <a:gd name="adj1" fmla="val -64704"/>
                <a:gd name="adj2" fmla="val 5073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Muy fácil, es sólo interpretar lo que dice la expresión matemática, abajo hay algunos ejemplos. </a:t>
              </a:r>
              <a:endParaRPr lang="es-CL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  <a:p>
              <a:pPr algn="ctr"/>
              <a:endParaRPr lang="es-CL" dirty="0"/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1B2CAAAF-9C45-4F2C-AE52-4D243412AA54}"/>
              </a:ext>
            </a:extLst>
          </p:cNvPr>
          <p:cNvSpPr/>
          <p:nvPr/>
        </p:nvSpPr>
        <p:spPr>
          <a:xfrm>
            <a:off x="0" y="0"/>
            <a:ext cx="1417983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E8B5BB6B-F10B-461B-884E-F15F5A72F216}"/>
              </a:ext>
            </a:extLst>
          </p:cNvPr>
          <p:cNvSpPr txBox="1">
            <a:spLocks/>
          </p:cNvSpPr>
          <p:nvPr/>
        </p:nvSpPr>
        <p:spPr>
          <a:xfrm>
            <a:off x="215183" y="1152238"/>
            <a:ext cx="2846388" cy="285115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500" b="1" dirty="0">
                <a:solidFill>
                  <a:schemeClr val="bg1"/>
                </a:solidFill>
              </a:rPr>
              <a:t>Leer funciones</a:t>
            </a:r>
            <a:endParaRPr lang="es-CL" sz="35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xmlns="" id="{1FE26BD4-12CC-45A5-8E31-247FA2A96087}"/>
                  </a:ext>
                </a:extLst>
              </p:cNvPr>
              <p:cNvSpPr/>
              <p:nvPr/>
            </p:nvSpPr>
            <p:spPr>
              <a:xfrm>
                <a:off x="4281267" y="1600287"/>
                <a:ext cx="6096000" cy="107087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Ejemplos</a:t>
                </a:r>
                <a:endParaRPr lang="es-C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 panose="020F0502020204030204" pitchFamily="34" charset="0"/>
                    <a:cs typeface="Times New Roman" panose="02020603050405020304" pitchFamily="18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=1200∙</m:t>
                    </m:r>
                    <m:r>
                      <a:rPr lang="es-CL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s-CL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indica que el número x se multiplica por 1200.</a:t>
                </a:r>
                <a:endParaRPr lang="es-C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1FE26BD4-12CC-45A5-8E31-247FA2A960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267" y="1600287"/>
                <a:ext cx="6096000" cy="1070871"/>
              </a:xfrm>
              <a:prstGeom prst="rect">
                <a:avLst/>
              </a:prstGeom>
              <a:blipFill>
                <a:blip r:embed="rId3"/>
                <a:stretch>
                  <a:fillRect l="-900" t="-3429" b="-857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xmlns="" id="{19ECBF59-2476-453E-B9C6-4295F2A7148F}"/>
                  </a:ext>
                </a:extLst>
              </p:cNvPr>
              <p:cNvSpPr/>
              <p:nvPr/>
            </p:nvSpPr>
            <p:spPr>
              <a:xfrm>
                <a:off x="4281267" y="3350325"/>
                <a:ext cx="6096000" cy="67191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 panose="020F0502020204030204" pitchFamily="34" charset="0"/>
                    <a:cs typeface="Times New Roman" panose="02020603050405020304" pitchFamily="18" charset="0"/>
                  </a:rPr>
                  <a:t>2. </a:t>
                </a:r>
                <a14:m>
                  <m:oMath xmlns:m="http://schemas.openxmlformats.org/officeDocument/2006/math">
                    <m:r>
                      <a:rPr lang="es-CL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=10∙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s-CL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indica, que el número 2 se eleva al valor de x, y el resultado se multiplica por 10.</a:t>
                </a:r>
                <a:endParaRPr lang="es-C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19ECBF59-2476-453E-B9C6-4295F2A71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267" y="3350325"/>
                <a:ext cx="6096000" cy="671915"/>
              </a:xfrm>
              <a:prstGeom prst="rect">
                <a:avLst/>
              </a:prstGeom>
              <a:blipFill>
                <a:blip r:embed="rId4"/>
                <a:stretch>
                  <a:fillRect l="-900" t="-5455" b="-1363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xmlns="" id="{F590B2BA-EB42-4D74-8DEA-9BFAAA4A8FF7}"/>
                  </a:ext>
                </a:extLst>
              </p:cNvPr>
              <p:cNvSpPr/>
              <p:nvPr/>
            </p:nvSpPr>
            <p:spPr>
              <a:xfrm>
                <a:off x="4281267" y="4997772"/>
                <a:ext cx="6096000" cy="37484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 panose="020F0502020204030204" pitchFamily="34" charset="0"/>
                    <a:cs typeface="Times New Roman" panose="02020603050405020304" pitchFamily="18" charset="0"/>
                  </a:rPr>
                  <a:t>3. </a:t>
                </a:r>
                <a14:m>
                  <m:oMath xmlns:m="http://schemas.openxmlformats.org/officeDocument/2006/math">
                    <m:r>
                      <a:rPr lang="es-CL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C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+1=100</m:t>
                    </m:r>
                  </m:oMath>
                </a14:m>
                <a:r>
                  <a:rPr lang="es-CL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indica que al valor de x se le suma 1.</a:t>
                </a:r>
                <a:endParaRPr lang="es-C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F590B2BA-EB42-4D74-8DEA-9BFAAA4A8F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267" y="4997772"/>
                <a:ext cx="6096000" cy="374846"/>
              </a:xfrm>
              <a:prstGeom prst="rect">
                <a:avLst/>
              </a:prstGeom>
              <a:blipFill>
                <a:blip r:embed="rId5"/>
                <a:stretch>
                  <a:fillRect l="-900" t="-8197" b="-3278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Botón de acción: ir hacia delante o siguiente 2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6E1CFC97-BC85-4867-80EC-613D71F75AB4}"/>
              </a:ext>
            </a:extLst>
          </p:cNvPr>
          <p:cNvSpPr/>
          <p:nvPr/>
        </p:nvSpPr>
        <p:spPr>
          <a:xfrm>
            <a:off x="11025808" y="6294782"/>
            <a:ext cx="747091" cy="378147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23D1FE1-CA0F-4110-95EB-037BC5D284B5}"/>
              </a:ext>
            </a:extLst>
          </p:cNvPr>
          <p:cNvSpPr/>
          <p:nvPr/>
        </p:nvSpPr>
        <p:spPr>
          <a:xfrm>
            <a:off x="4281267" y="264435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Entonces si </a:t>
            </a:r>
            <a:r>
              <a:rPr lang="es-CL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es igual a 2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nos queda  </a:t>
            </a:r>
            <a:r>
              <a:rPr lang="es-CL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1200 multiplicado por 2 y nos da 2400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C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99F5C13C-BAA2-4299-BDB3-5025076520CF}"/>
              </a:ext>
            </a:extLst>
          </p:cNvPr>
          <p:cNvSpPr/>
          <p:nvPr/>
        </p:nvSpPr>
        <p:spPr>
          <a:xfrm>
            <a:off x="4281267" y="41271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Entonces si </a:t>
            </a:r>
            <a:r>
              <a:rPr lang="es-CL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es igual a 3</a:t>
            </a:r>
            <a:r>
              <a:rPr lang="es-CL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nos queda que </a:t>
            </a:r>
            <a:r>
              <a:rPr lang="es-CL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elevado a 3 es 8 </a:t>
            </a:r>
            <a:r>
              <a:rPr lang="es-CL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L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multiplicado por 10 es 80</a:t>
            </a:r>
            <a:r>
              <a:rPr lang="es-CL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CL" dirty="0">
              <a:solidFill>
                <a:srgbClr val="002060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97ED2A7E-3D9C-4C2E-8B7A-DFF974DB5AC4}"/>
              </a:ext>
            </a:extLst>
          </p:cNvPr>
          <p:cNvSpPr/>
          <p:nvPr/>
        </p:nvSpPr>
        <p:spPr>
          <a:xfrm>
            <a:off x="4281267" y="55969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>
                <a:solidFill>
                  <a:srgbClr val="0033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Entonces si  </a:t>
            </a:r>
            <a:r>
              <a:rPr lang="es-CL" b="1" dirty="0">
                <a:solidFill>
                  <a:srgbClr val="0033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es igual a 99</a:t>
            </a:r>
            <a:r>
              <a:rPr lang="es-CL" dirty="0">
                <a:solidFill>
                  <a:srgbClr val="0033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nos queda que </a:t>
            </a:r>
            <a:r>
              <a:rPr lang="es-CL" b="1" dirty="0">
                <a:solidFill>
                  <a:srgbClr val="0033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99 más 1 es igual a 100</a:t>
            </a:r>
            <a:r>
              <a:rPr lang="es-CL" dirty="0">
                <a:solidFill>
                  <a:srgbClr val="0033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CL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1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A1E6B410-7208-4F5B-ABF1-CD3CEECD92F1}"/>
              </a:ext>
            </a:extLst>
          </p:cNvPr>
          <p:cNvSpPr/>
          <p:nvPr/>
        </p:nvSpPr>
        <p:spPr>
          <a:xfrm>
            <a:off x="0" y="0"/>
            <a:ext cx="1417983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9C9F3AB3-838F-4E51-9FCC-F7F6875233DC}"/>
              </a:ext>
            </a:extLst>
          </p:cNvPr>
          <p:cNvSpPr txBox="1">
            <a:spLocks/>
          </p:cNvSpPr>
          <p:nvPr/>
        </p:nvSpPr>
        <p:spPr>
          <a:xfrm>
            <a:off x="-5211" y="2496956"/>
            <a:ext cx="2846388" cy="285115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500" b="1" dirty="0">
                <a:solidFill>
                  <a:schemeClr val="bg1"/>
                </a:solidFill>
              </a:rPr>
              <a:t>Vamos!!!,  ahora es tu turno</a:t>
            </a:r>
            <a:endParaRPr lang="es-CL" sz="3500" dirty="0">
              <a:solidFill>
                <a:schemeClr val="bg1"/>
              </a:solidFill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xmlns="" id="{A0704256-0A46-4BF7-BC22-03311A9A85F1}"/>
              </a:ext>
            </a:extLst>
          </p:cNvPr>
          <p:cNvGrpSpPr/>
          <p:nvPr/>
        </p:nvGrpSpPr>
        <p:grpSpPr>
          <a:xfrm>
            <a:off x="7557" y="0"/>
            <a:ext cx="10247791" cy="1733928"/>
            <a:chOff x="7557" y="0"/>
            <a:chExt cx="10247791" cy="1733928"/>
          </a:xfrm>
        </p:grpSpPr>
        <p:pic>
          <p:nvPicPr>
            <p:cNvPr id="6" name="Imagen 5" descr="Modismos en Inglés sobre los Gatos">
              <a:extLst>
                <a:ext uri="{FF2B5EF4-FFF2-40B4-BE49-F238E27FC236}">
                  <a16:creationId xmlns:a16="http://schemas.microsoft.com/office/drawing/2014/main" xmlns="" id="{9F758FB5-5CEC-459E-84FD-DC4D98FEAA77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7" y="0"/>
              <a:ext cx="1908810" cy="1328420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Bocadillo: ovalado 6">
                  <a:extLst>
                    <a:ext uri="{FF2B5EF4-FFF2-40B4-BE49-F238E27FC236}">
                      <a16:creationId xmlns:a16="http://schemas.microsoft.com/office/drawing/2014/main" xmlns="" id="{B525226C-C443-4F3B-BA58-2D673B8842D3}"/>
                    </a:ext>
                  </a:extLst>
                </p:cNvPr>
                <p:cNvSpPr/>
                <p:nvPr/>
              </p:nvSpPr>
              <p:spPr>
                <a:xfrm>
                  <a:off x="2666330" y="405507"/>
                  <a:ext cx="7589018" cy="1328421"/>
                </a:xfrm>
                <a:prstGeom prst="wedgeEllipseCallout">
                  <a:avLst>
                    <a:gd name="adj1" fmla="val -70986"/>
                    <a:gd name="adj2" fmla="val -4031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CL" sz="2400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Si nuestra función es </a:t>
                  </a:r>
                  <a14:m>
                    <m:oMath xmlns:m="http://schemas.openxmlformats.org/officeDocument/2006/math">
                      <m:r>
                        <a:rPr lang="es-CL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C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CL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s-CL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a14:m>
                  <a:r>
                    <a:rPr lang="es-CL" sz="2400" dirty="0"/>
                    <a:t>, cliquea en la mejor descripción de ella</a:t>
                  </a:r>
                </a:p>
              </p:txBody>
            </p:sp>
          </mc:Choice>
          <mc:Fallback xmlns="">
            <p:sp>
              <p:nvSpPr>
                <p:cNvPr id="7" name="Bocadillo: ovalado 6">
                  <a:extLst>
                    <a:ext uri="{FF2B5EF4-FFF2-40B4-BE49-F238E27FC236}">
                      <a16:creationId xmlns:a16="http://schemas.microsoft.com/office/drawing/2014/main" id="{B525226C-C443-4F3B-BA58-2D673B8842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6330" y="405507"/>
                  <a:ext cx="7589018" cy="1328421"/>
                </a:xfrm>
                <a:prstGeom prst="wedgeEllipseCallout">
                  <a:avLst>
                    <a:gd name="adj1" fmla="val -70986"/>
                    <a:gd name="adj2" fmla="val -4031"/>
                  </a:avLst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Botón de acción: ir hacia delante o siguiente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06C410B6-0B5E-4C74-9B08-66ECB41E8F21}"/>
              </a:ext>
            </a:extLst>
          </p:cNvPr>
          <p:cNvSpPr/>
          <p:nvPr/>
        </p:nvSpPr>
        <p:spPr>
          <a:xfrm>
            <a:off x="11410122" y="6265338"/>
            <a:ext cx="652338" cy="36576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xmlns="" id="{C5293358-2CBB-4142-B3D8-72A75377FE02}"/>
              </a:ext>
            </a:extLst>
          </p:cNvPr>
          <p:cNvGrpSpPr/>
          <p:nvPr/>
        </p:nvGrpSpPr>
        <p:grpSpPr>
          <a:xfrm>
            <a:off x="3396193" y="2527733"/>
            <a:ext cx="6801990" cy="3415188"/>
            <a:chOff x="3396193" y="2527733"/>
            <a:chExt cx="6801990" cy="2486922"/>
          </a:xfrm>
        </p:grpSpPr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xmlns="" id="{8D1C6359-DB49-4202-887E-679654917833}"/>
                </a:ext>
              </a:extLst>
            </p:cNvPr>
            <p:cNvSpPr txBox="1"/>
            <p:nvPr/>
          </p:nvSpPr>
          <p:spPr>
            <a:xfrm>
              <a:off x="3408729" y="3509583"/>
              <a:ext cx="66384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 Indica que la base 4 se eleva al valor de x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EA103C60-55CB-4211-9A6A-E2FD75242E36}"/>
                </a:ext>
              </a:extLst>
            </p:cNvPr>
            <p:cNvSpPr txBox="1"/>
            <p:nvPr/>
          </p:nvSpPr>
          <p:spPr>
            <a:xfrm>
              <a:off x="3396193" y="2527733"/>
              <a:ext cx="68019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 Indica que el valor de x se multiplica por 4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C2DEF253-7FA5-4EAF-96CE-7D0F9EE5E45D}"/>
                </a:ext>
              </a:extLst>
            </p:cNvPr>
            <p:cNvSpPr txBox="1"/>
            <p:nvPr/>
          </p:nvSpPr>
          <p:spPr>
            <a:xfrm>
              <a:off x="3597630" y="4491435"/>
              <a:ext cx="57776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3. Indica que el valor de x se eleva a 4</a:t>
              </a: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DBA3E11E-318F-42BE-B058-59B839AF9030}"/>
              </a:ext>
            </a:extLst>
          </p:cNvPr>
          <p:cNvGrpSpPr/>
          <p:nvPr/>
        </p:nvGrpSpPr>
        <p:grpSpPr>
          <a:xfrm>
            <a:off x="10216217" y="2503322"/>
            <a:ext cx="697059" cy="3309895"/>
            <a:chOff x="10216217" y="2503322"/>
            <a:chExt cx="697059" cy="3309895"/>
          </a:xfrm>
        </p:grpSpPr>
        <p:sp>
          <p:nvSpPr>
            <p:cNvPr id="25" name="Cruz 24">
              <a:extLst>
                <a:ext uri="{FF2B5EF4-FFF2-40B4-BE49-F238E27FC236}">
                  <a16:creationId xmlns:a16="http://schemas.microsoft.com/office/drawing/2014/main" xmlns="" id="{324F7A58-6491-41C7-9814-960E3010978D}"/>
                </a:ext>
              </a:extLst>
            </p:cNvPr>
            <p:cNvSpPr/>
            <p:nvPr/>
          </p:nvSpPr>
          <p:spPr>
            <a:xfrm rot="2718856">
              <a:off x="10181078" y="5081018"/>
              <a:ext cx="767338" cy="697059"/>
            </a:xfrm>
            <a:prstGeom prst="plus">
              <a:avLst>
                <a:gd name="adj" fmla="val 4807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6" name="Forma en L 25">
              <a:extLst>
                <a:ext uri="{FF2B5EF4-FFF2-40B4-BE49-F238E27FC236}">
                  <a16:creationId xmlns:a16="http://schemas.microsoft.com/office/drawing/2014/main" xmlns="" id="{1228ACFC-59C0-46BB-A0CF-798631BD2342}"/>
                </a:ext>
              </a:extLst>
            </p:cNvPr>
            <p:cNvSpPr/>
            <p:nvPr/>
          </p:nvSpPr>
          <p:spPr>
            <a:xfrm rot="1989959" flipH="1">
              <a:off x="10327389" y="3743271"/>
              <a:ext cx="407009" cy="593563"/>
            </a:xfrm>
            <a:prstGeom prst="corner">
              <a:avLst>
                <a:gd name="adj1" fmla="val 22727"/>
                <a:gd name="adj2" fmla="val 19091"/>
              </a:avLst>
            </a:prstGeom>
            <a:solidFill>
              <a:schemeClr val="accent6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7" name="Cruz 26">
              <a:extLst>
                <a:ext uri="{FF2B5EF4-FFF2-40B4-BE49-F238E27FC236}">
                  <a16:creationId xmlns:a16="http://schemas.microsoft.com/office/drawing/2014/main" xmlns="" id="{EF356D77-C9EA-4229-9386-9787F4FBCE8E}"/>
                </a:ext>
              </a:extLst>
            </p:cNvPr>
            <p:cNvSpPr/>
            <p:nvPr/>
          </p:nvSpPr>
          <p:spPr>
            <a:xfrm rot="2718856">
              <a:off x="10181078" y="2538461"/>
              <a:ext cx="767338" cy="697059"/>
            </a:xfrm>
            <a:prstGeom prst="plus">
              <a:avLst>
                <a:gd name="adj" fmla="val 4807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132038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as 5 claves que permiten entender qué es lo que quiere un gato ...">
            <a:extLst>
              <a:ext uri="{FF2B5EF4-FFF2-40B4-BE49-F238E27FC236}">
                <a16:creationId xmlns:a16="http://schemas.microsoft.com/office/drawing/2014/main" xmlns="" id="{AA60494B-34BB-4954-B813-ACA2F06D6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075" y="-2416741"/>
            <a:ext cx="4895850" cy="2416741"/>
          </a:xfrm>
          <a:prstGeom prst="rect">
            <a:avLst/>
          </a:prstGeom>
          <a:noFill/>
          <a:effectLst>
            <a:outerShdw blurRad="50800" dist="38100" dir="13500000" algn="br" rotWithShape="0">
              <a:srgbClr val="FFC000">
                <a:alpha val="4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r qué los gatos tienen la lengua áspera? Funciones y Curiosidades">
            <a:extLst>
              <a:ext uri="{FF2B5EF4-FFF2-40B4-BE49-F238E27FC236}">
                <a16:creationId xmlns:a16="http://schemas.microsoft.com/office/drawing/2014/main" xmlns="" id="{0B07FA9D-83B4-4700-9E73-CD8C98901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1050" y="1994297"/>
            <a:ext cx="4591050" cy="286940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C00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or qué los gatos son protectores del hogar contra fantasmas y ...">
            <a:extLst>
              <a:ext uri="{FF2B5EF4-FFF2-40B4-BE49-F238E27FC236}">
                <a16:creationId xmlns:a16="http://schemas.microsoft.com/office/drawing/2014/main" xmlns="" id="{64CB5609-F198-4F40-9A61-32E32AAE7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443" y="6858000"/>
            <a:ext cx="3062289" cy="363692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C00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C3576EE-0C84-4025-9567-5A845262D1DD}"/>
              </a:ext>
            </a:extLst>
          </p:cNvPr>
          <p:cNvSpPr txBox="1"/>
          <p:nvPr/>
        </p:nvSpPr>
        <p:spPr>
          <a:xfrm>
            <a:off x="3487711" y="1863482"/>
            <a:ext cx="52165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>
                <a:solidFill>
                  <a:srgbClr val="FFFF00"/>
                </a:solidFill>
              </a:rPr>
              <a:t>Ahora, ya estamos preparados para ejercitar lo aprendido, para esto debes realizar los ejercicios de la de guía número 4 de Word</a:t>
            </a:r>
          </a:p>
        </p:txBody>
      </p:sp>
    </p:spTree>
    <p:extLst>
      <p:ext uri="{BB962C8B-B14F-4D97-AF65-F5344CB8AC3E}">
        <p14:creationId xmlns:p14="http://schemas.microsoft.com/office/powerpoint/2010/main" val="389533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135 0.09606 C 0.17135 0.13102 0.19935 0.1581 0.23333 0.1581 C 0.26836 0.1581 0.29635 0.13102 0.29635 0.09606 C 0.29635 0.06111 0.32435 0.03403 0.35937 0.03403 C 0.39336 0.03403 0.42135 0.06111 0.42135 0.0960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 0.03218 L -0.0319 0.03241 C -0.0349 0.03935 -0.04466 0.06713 -0.0513 0.075 C -0.05339 0.07755 -0.05612 0.07801 -0.05859 0.0794 C -0.06016 0.08357 -0.0612 0.08912 -0.06341 0.09236 C -0.06536 0.09514 -0.06823 0.09537 -0.0707 0.09653 C -0.07331 0.09792 -0.08451 0.10209 -0.08763 0.1051 C -0.09271 0.11019 -0.09727 0.11667 -0.10208 0.12246 L -0.10937 0.13125 C -0.11185 0.13403 -0.11458 0.13588 -0.11667 0.13959 C -0.11992 0.14537 -0.12279 0.15162 -0.1263 0.15672 C -0.13086 0.1632 -0.13594 0.16829 -0.14089 0.17408 C -0.14622 0.18033 -0.15299 0.18797 -0.15781 0.19537 C -0.1612 0.2007 -0.16406 0.20741 -0.16745 0.21273 C -0.20234 0.2669 -0.15729 0.19398 -0.18437 0.23426 C -0.18698 0.23797 -0.18893 0.24329 -0.19167 0.24699 C -0.19622 0.25347 -0.20208 0.25695 -0.20612 0.26435 L -0.22305 0.29445 C -0.22552 0.29861 -0.22839 0.30232 -0.23034 0.30718 C -0.23685 0.32454 -0.23281 0.31736 -0.24245 0.32871 C -0.24401 0.3331 -0.24544 0.33773 -0.24727 0.34167 C -0.25273 0.35324 -0.25599 0.35371 -0.25937 0.36736 C -0.26458 0.38843 -0.26341 0.39121 -0.26667 0.41042 C -0.27552 0.46273 -0.26836 0.41389 -0.27383 0.45347 C -0.27305 0.46343 -0.27383 0.47431 -0.27148 0.48357 C -0.27031 0.4882 -0.26641 0.48889 -0.26419 0.49213 C -0.25143 0.51111 -0.26224 0.50047 -0.25208 0.50949 L -0.25208 0.50972 " pathEditMode="relative" rAng="0" ptsTypes="AAAAAAAAAAAAAAAAAAAAAAAAAAAA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96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-2.91667E-6 0.00046 C -0.01146 0.00717 -0.02265 0.01528 -0.03398 0.02083 C -0.09635 0.05092 -0.01393 -0.00046 -0.08216 0.04166 C -0.08893 0.04537 -0.09544 0.05092 -0.10195 0.05555 C -0.10963 0.06018 -0.11718 0.06412 -0.12474 0.06921 C -0.1582 0.09259 -0.1263 0.07546 -0.15586 0.09004 C -0.15963 0.09444 -0.16315 0.10046 -0.16705 0.10393 C -0.18294 0.11643 -0.18854 0.10856 -0.20664 0.10393 C -0.23698 0.07407 -0.20364 0.10393 -0.23789 0.0831 C -0.2457 0.07824 -0.30221 0.03912 -0.31159 0.02754 C -0.31836 0.01944 -0.33138 0.00416 -0.33698 -0.00718 C -0.34323 -0.01945 -0.3483 -0.03449 -0.3539 -0.04838 L -0.36237 -0.06921 L -0.37955 -0.11042 C -0.38229 -0.11991 -0.38489 -0.1294 -0.38789 -0.13843 C -0.39049 -0.14584 -0.39388 -0.15139 -0.39635 -0.1588 C -0.39856 -0.16551 -0.40013 -0.17315 -0.40208 -0.17963 C -0.41953 -0.23959 -0.40286 -0.1794 -0.41627 -0.22801 C -0.41718 -0.23519 -0.41771 -0.24236 -0.41914 -0.24908 C -0.4207 -0.25648 -0.42356 -0.26204 -0.42474 -0.26991 C -0.43528 -0.33796 -0.41992 -0.27639 -0.43307 -0.32477 C -0.43216 -0.38472 -0.43255 -0.44514 -0.43034 -0.50509 C -0.42968 -0.52361 -0.42721 -0.54213 -0.42474 -0.56019 C -0.42161 -0.5831 -0.42187 -0.57338 -0.42187 -0.5875 L -0.42187 -0.58727 " pathEditMode="relative" rAng="0" ptsTypes="AAAAAAAAAAAAAAAAAAAAAAAAAA">
                                      <p:cBhvr>
                                        <p:cTn id="1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-2384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0.07222 L 0.125 0.01875 L 0.07682 0.16574 L -0.07695 0.16574 L -0.125 0.01875 L 0 -0.07222 Z " pathEditMode="relative" rAng="0" ptsTypes="AAAA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7" name="Modelo 3D 6">
                <a:extLst>
                  <a:ext uri="{FF2B5EF4-FFF2-40B4-BE49-F238E27FC236}">
                    <a16:creationId xmlns:a16="http://schemas.microsoft.com/office/drawing/2014/main" id="{BD3CDD22-1DFA-4D5C-8367-CDAF8C2DFA2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36672670"/>
                  </p:ext>
                </p:extLst>
              </p:nvPr>
            </p:nvGraphicFramePr>
            <p:xfrm>
              <a:off x="4824660" y="3052688"/>
              <a:ext cx="2891191" cy="3042788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891191" cy="3042788"/>
                    </a:xfrm>
                    <a:prstGeom prst="rect">
                      <a:avLst/>
                    </a:prstGeom>
                  </am3d:spPr>
                  <am3d:camera>
                    <am3d:pos x="0" y="0" z="7661282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102787" d="1000000"/>
                    <am3d:preTrans dx="4278487" dy="-16413345" dz="-14327402"/>
                    <am3d:scale>
                      <am3d:sx n="1000000" d="1000000"/>
                      <am3d:sy n="1000000" d="1000000"/>
                      <am3d:sz n="1000000" d="1000000"/>
                    </am3d:scale>
                    <am3d:rot ax="-358792" ay="3075121" az="-280207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616137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Modelo 3D 6">
                <a:extLst>
                  <a:ext uri="{FF2B5EF4-FFF2-40B4-BE49-F238E27FC236}">
                    <a16:creationId xmlns:a16="http://schemas.microsoft.com/office/drawing/2014/main" xmlns="" id="{BD3CDD22-1DFA-4D5C-8367-CDAF8C2DFA2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24660" y="3052688"/>
                <a:ext cx="2891191" cy="3042788"/>
              </a:xfrm>
              <a:prstGeom prst="rect">
                <a:avLst/>
              </a:prstGeom>
            </p:spPr>
          </p:pic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0626B2A-BFE2-45CA-A857-E3A1971E03A9}"/>
              </a:ext>
            </a:extLst>
          </p:cNvPr>
          <p:cNvSpPr txBox="1"/>
          <p:nvPr/>
        </p:nvSpPr>
        <p:spPr>
          <a:xfrm>
            <a:off x="-213066" y="-1753802"/>
            <a:ext cx="68778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Antes de comenzar vamos a recordar aspectos generales de la  Función</a:t>
            </a:r>
          </a:p>
        </p:txBody>
      </p:sp>
      <p:sp>
        <p:nvSpPr>
          <p:cNvPr id="10" name="Botón de acción: ir hacia delante o siguient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E83E2D1B-73B5-45CB-AFF5-9806592B7378}"/>
              </a:ext>
            </a:extLst>
          </p:cNvPr>
          <p:cNvSpPr/>
          <p:nvPr/>
        </p:nvSpPr>
        <p:spPr>
          <a:xfrm>
            <a:off x="10747512" y="5923723"/>
            <a:ext cx="990967" cy="591868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428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mph" presetSubtype="128" accel="20000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13.9494"/>
                                          </p:val>
                                        </p:tav>
                                        <p:tav tm="6660">
                                          <p:val>
                                            <p:fltVal val="24.2079"/>
                                          </p:val>
                                        </p:tav>
                                        <p:tav tm="9990">
                                          <p:val>
                                            <p:fltVal val="31.3427"/>
                                          </p:val>
                                        </p:tav>
                                        <p:tav tm="13320">
                                          <p:val>
                                            <p:fltVal val="35.9208"/>
                                          </p:val>
                                        </p:tav>
                                        <p:tav tm="16650">
                                          <p:val>
                                            <p:fltVal val="38.5096"/>
                                          </p:val>
                                        </p:tav>
                                        <p:tav tm="19970">
                                          <p:val>
                                            <p:fltVal val="39.6742"/>
                                          </p:val>
                                        </p:tav>
                                        <p:tav tm="23290">
                                          <p:val>
                                            <p:fltVal val="39.9872"/>
                                          </p:val>
                                        </p:tav>
                                        <p:tav tm="26620">
                                          <p:val>
                                            <p:fltVal val="39.9891"/>
                                          </p:val>
                                        </p:tav>
                                        <p:tav tm="29950">
                                          <p:val>
                                            <p:fltVal val="39.6895"/>
                                          </p:val>
                                        </p:tav>
                                        <p:tav tm="33280">
                                          <p:val>
                                            <p:fltVal val="38.5467"/>
                                          </p:val>
                                        </p:tav>
                                        <p:tav tm="36610">
                                          <p:val>
                                            <p:fltVal val="35.9937"/>
                                          </p:val>
                                        </p:tav>
                                        <p:tav tm="39940">
                                          <p:val>
                                            <p:fltVal val="31.4632"/>
                                          </p:val>
                                        </p:tav>
                                        <p:tav tm="43270">
                                          <p:val>
                                            <p:fltVal val="24.3881"/>
                                          </p:val>
                                        </p:tav>
                                        <p:tav tm="46600">
                                          <p:val>
                                            <p:fltVal val="14.2011"/>
                                          </p:val>
                                        </p:tav>
                                        <p:tav tm="49930">
                                          <p:val>
                                            <p:fltVal val="0.335"/>
                                          </p:val>
                                        </p:tav>
                                        <p:tav tm="53250">
                                          <p:val>
                                            <p:fltVal val="-13.6598"/>
                                          </p:val>
                                        </p:tav>
                                        <p:tav tm="56580">
                                          <p:val>
                                            <p:fltVal val="-24.0004"/>
                                          </p:val>
                                        </p:tav>
                                        <p:tav tm="59900">
                                          <p:val>
                                            <p:fltVal val="-31.186"/>
                                          </p:val>
                                        </p:tav>
                                        <p:tav tm="63220">
                                          <p:val>
                                            <p:fltVal val="-35.8151"/>
                                          </p:val>
                                        </p:tav>
                                        <p:tav tm="66540">
                                          <p:val>
                                            <p:fltVal val="-38.4499"/>
                                          </p:val>
                                        </p:tav>
                                        <p:tav tm="69870">
                                          <p:val>
                                            <p:fltVal val="-39.6543"/>
                                          </p:val>
                                        </p:tav>
                                        <p:tav tm="73190">
                                          <p:val>
                                            <p:fltVal val="-39.9848"/>
                                          </p:val>
                                        </p:tav>
                                        <p:tav tm="76510">
                                          <p:val>
                                            <p:fltVal val="-39.9911"/>
                                          </p:val>
                                        </p:tav>
                                        <p:tav tm="79830">
                                          <p:val>
                                            <p:fltVal val="-39.7115"/>
                                          </p:val>
                                        </p:tav>
                                        <p:tav tm="83160">
                                          <p:val>
                                            <p:fltVal val="-38.609"/>
                                          </p:val>
                                        </p:tav>
                                        <p:tav tm="86480">
                                          <p:val>
                                            <p:fltVal val="-36.1268"/>
                                          </p:val>
                                        </p:tav>
                                        <p:tav tm="89800">
                                          <p:val>
                                            <p:fltVal val="-31.701"/>
                                          </p:val>
                                        </p:tav>
                                        <p:tav tm="93120">
                                          <p:val>
                                            <p:fltVal val="-24.7694"/>
                                          </p:val>
                                        </p:tav>
                                        <p:tav tm="96450">
                                          <p:val>
                                            <p:fltVal val="-14.734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81 -0.06666 L -0.05013 0.05949 C -0.0806 0.08611 -0.09778 0.12593 -0.09778 0.16713 C -0.09778 0.21459 -0.0806 0.25185 -0.05013 0.27871 L 0.08581 0.40486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2356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9B3EB3-3F30-4357-9DB8-88AEC6AA9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CL" sz="2400" b="1" dirty="0">
                <a:solidFill>
                  <a:schemeClr val="bg1"/>
                </a:solidFill>
              </a:rPr>
              <a:t>Función</a:t>
            </a:r>
            <a:r>
              <a:rPr lang="es-CL" sz="2400" b="1" dirty="0"/>
              <a:t/>
            </a:r>
            <a:br>
              <a:rPr lang="es-CL" sz="2400" b="1" dirty="0"/>
            </a:br>
            <a:endParaRPr lang="en-US" sz="2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BF01DCD-6EE6-4030-8EEF-A3D20D5C1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2070" y="918830"/>
            <a:ext cx="8472571" cy="649288"/>
          </a:xfrm>
        </p:spPr>
        <p:txBody>
          <a:bodyPr wrap="square" anchor="t">
            <a:noAutofit/>
          </a:bodyPr>
          <a:lstStyle/>
          <a:p>
            <a:pPr marL="0" indent="0">
              <a:buNone/>
            </a:pPr>
            <a:r>
              <a:rPr lang="es-CL" sz="2000" dirty="0"/>
              <a:t>Una función es una </a:t>
            </a:r>
            <a:r>
              <a:rPr lang="es-CL" sz="2000" b="1" dirty="0"/>
              <a:t>relación entre dos magnitudes o variables numéricas, x e y</a:t>
            </a:r>
            <a:r>
              <a:rPr lang="es-CL" sz="2000" dirty="0"/>
              <a:t>, de forma que </a:t>
            </a:r>
            <a:r>
              <a:rPr lang="es-CL" sz="2000" b="1" dirty="0"/>
              <a:t>a cada valor de x le corresponde un único valor de y</a:t>
            </a:r>
            <a:r>
              <a:rPr lang="es-CL" sz="2000" dirty="0"/>
              <a:t>. La variable x se denomina variable independiente, y a la variable y, variable dependiente.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CD773A4D-73B4-49CB-916C-B0A257F9602C}"/>
              </a:ext>
            </a:extLst>
          </p:cNvPr>
          <p:cNvSpPr/>
          <p:nvPr/>
        </p:nvSpPr>
        <p:spPr>
          <a:xfrm>
            <a:off x="3847271" y="2199996"/>
            <a:ext cx="3597275" cy="3230563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s-C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</a:t>
            </a:r>
            <a:endParaRPr lang="es-C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s-C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Vamos a llamar a la función f(x) precio del pan según kilogramos, donde x representa los </a:t>
            </a:r>
            <a:r>
              <a:rPr lang="es-C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kilogramos de pan</a:t>
            </a:r>
            <a:r>
              <a:rPr lang="es-C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se compran e </a:t>
            </a:r>
            <a:r>
              <a:rPr lang="es-C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el precio a pagar del pan</a:t>
            </a:r>
            <a:r>
              <a:rPr lang="es-C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si tenemos que el kilo de pan vale $1200, nuestra función queda de la siguiente forma:</a:t>
            </a:r>
            <a:endParaRPr lang="es-CL" sz="20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008F517D-9BDA-40A5-9813-6BC3D866D0D2}"/>
              </a:ext>
            </a:extLst>
          </p:cNvPr>
          <p:cNvSpPr/>
          <p:nvPr/>
        </p:nvSpPr>
        <p:spPr>
          <a:xfrm>
            <a:off x="5511249" y="908270"/>
            <a:ext cx="6340628" cy="398463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sz="2000" b="1" dirty="0">
                <a:solidFill>
                  <a:srgbClr val="FF0000"/>
                </a:solidFill>
              </a:rPr>
              <a:t>relación entre dos magnitudes o variables numéricas, x e y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DD0DADC-6C36-496A-A6B0-2977571DB7D1}"/>
              </a:ext>
            </a:extLst>
          </p:cNvPr>
          <p:cNvSpPr/>
          <p:nvPr/>
        </p:nvSpPr>
        <p:spPr>
          <a:xfrm>
            <a:off x="4921299" y="1184616"/>
            <a:ext cx="5730392" cy="649288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sz="2000" b="1" dirty="0">
                <a:solidFill>
                  <a:srgbClr val="FF0000"/>
                </a:solidFill>
              </a:rPr>
              <a:t>a cada valor de x le corresponde un único valor de 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xmlns="" id="{81C28E59-D000-49E1-B5B7-BADBF4DB339B}"/>
                  </a:ext>
                </a:extLst>
              </p:cNvPr>
              <p:cNvSpPr/>
              <p:nvPr/>
            </p:nvSpPr>
            <p:spPr>
              <a:xfrm>
                <a:off x="4515816" y="5231327"/>
                <a:ext cx="2521089" cy="398463"/>
              </a:xfrm>
              <a:prstGeom prst="rect">
                <a:avLst/>
              </a:prstGeom>
            </p:spPr>
            <p:txBody>
              <a:bodyPr wrap="square" anchor="t">
                <a:no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0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s-CL" sz="20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CL" sz="20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s-CL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s-C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=1200∙</m:t>
                      </m:r>
                      <m:r>
                        <a:rPr lang="es-C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s-CL" sz="2000" dirty="0"/>
              </a:p>
            </p:txBody>
          </p:sp>
        </mc:Choice>
        <mc:Fallback xmlns="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81C28E59-D000-49E1-B5B7-BADBF4DB33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816" y="5231327"/>
                <a:ext cx="2521089" cy="3984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FC03E6F6-2A21-4D10-B63E-DB4D4927B770}"/>
              </a:ext>
            </a:extLst>
          </p:cNvPr>
          <p:cNvSpPr/>
          <p:nvPr/>
        </p:nvSpPr>
        <p:spPr>
          <a:xfrm>
            <a:off x="7759991" y="2057400"/>
            <a:ext cx="4184650" cy="649288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>
              <a:lnSpc>
                <a:spcPct val="97000"/>
              </a:lnSpc>
              <a:spcAft>
                <a:spcPts val="800"/>
              </a:spcAft>
            </a:pPr>
            <a:r>
              <a:rPr lang="es-C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construir una tabla de valores para esta función, nos queda: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a 15">
                <a:extLst>
                  <a:ext uri="{FF2B5EF4-FFF2-40B4-BE49-F238E27FC236}">
                    <a16:creationId xmlns:a16="http://schemas.microsoft.com/office/drawing/2014/main" xmlns="" id="{630BD7E8-99E6-4DA5-B4C2-D831639651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2737314"/>
                  </p:ext>
                </p:extLst>
              </p:nvPr>
            </p:nvGraphicFramePr>
            <p:xfrm>
              <a:off x="8037995" y="2816088"/>
              <a:ext cx="3458818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9409">
                      <a:extLst>
                        <a:ext uri="{9D8B030D-6E8A-4147-A177-3AD203B41FA5}">
                          <a16:colId xmlns:a16="http://schemas.microsoft.com/office/drawing/2014/main" xmlns="" val="646703015"/>
                        </a:ext>
                      </a:extLst>
                    </a:gridCol>
                    <a:gridCol w="1729409">
                      <a:extLst>
                        <a:ext uri="{9D8B030D-6E8A-4147-A177-3AD203B41FA5}">
                          <a16:colId xmlns:a16="http://schemas.microsoft.com/office/drawing/2014/main" xmlns="" val="21692534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1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X=kilogramos de pan</a:t>
                          </a:r>
                          <a:endParaRPr lang="es-C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s-CL" sz="11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s-CL" sz="11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L" sz="11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s-CL" sz="11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s-CL" sz="11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𝟏𝟐𝟎𝟎</m:t>
                              </m:r>
                              <m:r>
                                <a:rPr lang="es-CL" sz="11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a:rPr lang="es-CL" sz="11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s-CL" sz="1100" b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, es decir valor a pagar</a:t>
                          </a:r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3337797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 kilogramos de pan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1200∙1=1200 </m:t>
                                </m:r>
                                <m:r>
                                  <a:rPr lang="es-CL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𝑝𝑒𝑠𝑜𝑠</m:t>
                                </m:r>
                              </m:oMath>
                            </m:oMathPara>
                          </a14:m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9851010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1,5 kilogramos de pan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1200∙1,5=1800 </m:t>
                                </m:r>
                                <m:r>
                                  <a:rPr lang="es-CL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𝑝𝑒𝑠𝑜𝑠</m:t>
                                </m:r>
                              </m:oMath>
                            </m:oMathPara>
                          </a14:m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4891028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 kilogramos de pan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1200∙2=2400 </m:t>
                                </m:r>
                                <m:r>
                                  <a:rPr lang="es-CL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𝑝𝑒𝑠𝑜𝑠</m:t>
                                </m:r>
                              </m:oMath>
                            </m:oMathPara>
                          </a14:m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921071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2,5 kilogramos de pan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1200∙2,5=3000 </m:t>
                                </m:r>
                                <m:r>
                                  <a:rPr lang="es-CL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𝑝𝑒𝑠𝑜𝑠</m:t>
                                </m:r>
                              </m:oMath>
                            </m:oMathPara>
                          </a14:m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4405295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 kilogramos de pan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1200∙3=3600 </m:t>
                                </m:r>
                                <m:r>
                                  <a:rPr lang="es-CL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𝑝𝑒𝑠𝑜𝑠</m:t>
                                </m:r>
                              </m:oMath>
                            </m:oMathPara>
                          </a14:m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38863109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3,5 kilogramos de pan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1200∙3,5=4200 </m:t>
                                </m:r>
                                <m:r>
                                  <a:rPr lang="es-CL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𝑝𝑒𝑠𝑜𝑠</m:t>
                                </m:r>
                              </m:oMath>
                            </m:oMathPara>
                          </a14:m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066201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 kilogramos de pan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1200∙4=4800 </m:t>
                                </m:r>
                                <m:r>
                                  <a:rPr lang="es-CL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𝑝𝑒𝑠𝑜𝑠</m:t>
                                </m:r>
                              </m:oMath>
                            </m:oMathPara>
                          </a14:m>
                          <a:endParaRPr lang="es-C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2522375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a 15">
                <a:extLst>
                  <a:ext uri="{FF2B5EF4-FFF2-40B4-BE49-F238E27FC236}">
                    <a16:creationId xmlns:a16="http://schemas.microsoft.com/office/drawing/2014/main" id="{630BD7E8-99E6-4DA5-B4C2-D831639651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2737314"/>
                  </p:ext>
                </p:extLst>
              </p:nvPr>
            </p:nvGraphicFramePr>
            <p:xfrm>
              <a:off x="8037995" y="2816088"/>
              <a:ext cx="3458818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9409">
                      <a:extLst>
                        <a:ext uri="{9D8B030D-6E8A-4147-A177-3AD203B41FA5}">
                          <a16:colId xmlns:a16="http://schemas.microsoft.com/office/drawing/2014/main" val="646703015"/>
                        </a:ext>
                      </a:extLst>
                    </a:gridCol>
                    <a:gridCol w="1729409">
                      <a:extLst>
                        <a:ext uri="{9D8B030D-6E8A-4147-A177-3AD203B41FA5}">
                          <a16:colId xmlns:a16="http://schemas.microsoft.com/office/drawing/2014/main" val="21692534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1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X=kilogramos de pan</a:t>
                          </a:r>
                          <a:endParaRPr lang="es-C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0352" t="-11475" r="-1761" b="-7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37797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 kilogramos de pan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0352" t="-111475" r="-1761" b="-6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51010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1,5 kilogramos de pan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0352" t="-211475" r="-1761" b="-5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91028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 kilogramos de pan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0352" t="-311475" r="-1761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1071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2,5 kilogramos de pan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0352" t="-411475" r="-1761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05295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 kilogramos de pan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0352" t="-511475" r="-1761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63109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3,5 kilogramos de pan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0352" t="-611475" r="-1761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6201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 kilogramos de pan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0352" t="-711475" r="-1761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22375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9" name="Botón de acción: ir hacia delante o siguiente 2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56D7C4B8-5724-4E25-A786-B85FF6FD8C6E}"/>
              </a:ext>
            </a:extLst>
          </p:cNvPr>
          <p:cNvSpPr/>
          <p:nvPr/>
        </p:nvSpPr>
        <p:spPr>
          <a:xfrm>
            <a:off x="11145078" y="6374296"/>
            <a:ext cx="799563" cy="358142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7E68B159-E4DE-4196-BF2C-DFA06562AD0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30559"/>
            <a:ext cx="1961182" cy="1427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49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88E4B8-C900-4C3D-9CE6-9319A0BD8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CL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Gráfico que representa esta función: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24FF0BAD-626A-462C-AFCD-7DE2C0B69B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380089"/>
              </p:ext>
            </p:extLst>
          </p:nvPr>
        </p:nvGraphicFramePr>
        <p:xfrm>
          <a:off x="4038599" y="427554"/>
          <a:ext cx="7188199" cy="3091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3B336D4-0441-4581-A1D2-B0BC1F6E7A6E}"/>
              </a:ext>
            </a:extLst>
          </p:cNvPr>
          <p:cNvSpPr/>
          <p:nvPr/>
        </p:nvSpPr>
        <p:spPr>
          <a:xfrm>
            <a:off x="3601278" y="3781712"/>
            <a:ext cx="7188199" cy="391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s-C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Responde las siguientes preguntas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EC6A8DCA-F6A4-4FEE-A733-3A67C0D4A878}"/>
              </a:ext>
            </a:extLst>
          </p:cNvPr>
          <p:cNvGrpSpPr/>
          <p:nvPr/>
        </p:nvGrpSpPr>
        <p:grpSpPr>
          <a:xfrm>
            <a:off x="3663729" y="4088596"/>
            <a:ext cx="7779801" cy="2339693"/>
            <a:chOff x="3663729" y="4088596"/>
            <a:chExt cx="7779801" cy="2339693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9948B126-5FA0-4112-8C52-AD9C4B776F18}"/>
                </a:ext>
              </a:extLst>
            </p:cNvPr>
            <p:cNvSpPr/>
            <p:nvPr/>
          </p:nvSpPr>
          <p:spPr>
            <a:xfrm>
              <a:off x="3663729" y="4088596"/>
              <a:ext cx="7779801" cy="671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L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¿Podemos decir que en este  problema hay una relación entre dos magnitudes o variables numéricas, x e y?</a:t>
              </a:r>
              <a:endPara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xmlns="" id="{2F7EC9DE-7F01-4908-8151-4E18888118F9}"/>
                </a:ext>
              </a:extLst>
            </p:cNvPr>
            <p:cNvGrpSpPr/>
            <p:nvPr/>
          </p:nvGrpSpPr>
          <p:grpSpPr>
            <a:xfrm>
              <a:off x="5247766" y="4859964"/>
              <a:ext cx="3710216" cy="500680"/>
              <a:chOff x="5257199" y="4645811"/>
              <a:chExt cx="3710216" cy="500680"/>
            </a:xfrm>
          </p:grpSpPr>
          <p:grpSp>
            <p:nvGrpSpPr>
              <p:cNvPr id="18" name="Grupo 17">
                <a:extLst>
                  <a:ext uri="{FF2B5EF4-FFF2-40B4-BE49-F238E27FC236}">
                    <a16:creationId xmlns:a16="http://schemas.microsoft.com/office/drawing/2014/main" xmlns="" id="{19660414-1AC4-4F87-BC24-E41DA0ACA0DD}"/>
                  </a:ext>
                </a:extLst>
              </p:cNvPr>
              <p:cNvGrpSpPr/>
              <p:nvPr/>
            </p:nvGrpSpPr>
            <p:grpSpPr>
              <a:xfrm>
                <a:off x="5257199" y="4662912"/>
                <a:ext cx="612334" cy="483579"/>
                <a:chOff x="5190945" y="4625765"/>
                <a:chExt cx="612334" cy="483579"/>
              </a:xfrm>
            </p:grpSpPr>
            <p:sp>
              <p:nvSpPr>
                <p:cNvPr id="11" name="CuadroTexto 10">
                  <a:hlinkClick r:id="rId3" action="ppaction://hlinksldjump"/>
                  <a:extLst>
                    <a:ext uri="{FF2B5EF4-FFF2-40B4-BE49-F238E27FC236}">
                      <a16:creationId xmlns:a16="http://schemas.microsoft.com/office/drawing/2014/main" xmlns="" id="{BCCE8116-7271-4A24-98A9-2343353B5849}"/>
                    </a:ext>
                  </a:extLst>
                </p:cNvPr>
                <p:cNvSpPr txBox="1"/>
                <p:nvPr/>
              </p:nvSpPr>
              <p:spPr>
                <a:xfrm>
                  <a:off x="5325430" y="4665788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CL" dirty="0"/>
                    <a:t>Sí</a:t>
                  </a:r>
                </a:p>
              </p:txBody>
            </p:sp>
            <p:sp>
              <p:nvSpPr>
                <p:cNvPr id="13" name="Elipse 12">
                  <a:extLst>
                    <a:ext uri="{FF2B5EF4-FFF2-40B4-BE49-F238E27FC236}">
                      <a16:creationId xmlns:a16="http://schemas.microsoft.com/office/drawing/2014/main" xmlns="" id="{48707FDC-ADD3-4015-9293-42499558A951}"/>
                    </a:ext>
                  </a:extLst>
                </p:cNvPr>
                <p:cNvSpPr/>
                <p:nvPr/>
              </p:nvSpPr>
              <p:spPr>
                <a:xfrm>
                  <a:off x="5190945" y="4625765"/>
                  <a:ext cx="612334" cy="483579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</p:grpSp>
          <p:grpSp>
            <p:nvGrpSpPr>
              <p:cNvPr id="19" name="Grupo 18">
                <a:extLst>
                  <a:ext uri="{FF2B5EF4-FFF2-40B4-BE49-F238E27FC236}">
                    <a16:creationId xmlns:a16="http://schemas.microsoft.com/office/drawing/2014/main" xmlns="" id="{2FA9DED4-B197-4754-BEF9-741AE91DAA79}"/>
                  </a:ext>
                </a:extLst>
              </p:cNvPr>
              <p:cNvGrpSpPr/>
              <p:nvPr/>
            </p:nvGrpSpPr>
            <p:grpSpPr>
              <a:xfrm>
                <a:off x="8351630" y="4645811"/>
                <a:ext cx="615785" cy="483579"/>
                <a:chOff x="7895948" y="4600505"/>
                <a:chExt cx="615785" cy="483579"/>
              </a:xfrm>
            </p:grpSpPr>
            <p:sp>
              <p:nvSpPr>
                <p:cNvPr id="16" name="CuadroTexto 15">
                  <a:extLst>
                    <a:ext uri="{FF2B5EF4-FFF2-40B4-BE49-F238E27FC236}">
                      <a16:creationId xmlns:a16="http://schemas.microsoft.com/office/drawing/2014/main" xmlns="" id="{F7DD4B87-7AC4-49AA-8948-82458D794A90}"/>
                    </a:ext>
                  </a:extLst>
                </p:cNvPr>
                <p:cNvSpPr txBox="1"/>
                <p:nvPr/>
              </p:nvSpPr>
              <p:spPr>
                <a:xfrm>
                  <a:off x="8051351" y="4657628"/>
                  <a:ext cx="4603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CL" b="1" dirty="0">
                      <a:hlinkClick r:id="rId4" action="ppaction://hlinksldjump"/>
                    </a:rPr>
                    <a:t>No</a:t>
                  </a:r>
                  <a:endParaRPr lang="es-CL" b="1" dirty="0"/>
                </a:p>
              </p:txBody>
            </p:sp>
            <p:sp>
              <p:nvSpPr>
                <p:cNvPr id="17" name="Elipse 16">
                  <a:extLst>
                    <a:ext uri="{FF2B5EF4-FFF2-40B4-BE49-F238E27FC236}">
                      <a16:creationId xmlns:a16="http://schemas.microsoft.com/office/drawing/2014/main" xmlns="" id="{E4A96945-3AFA-4498-9847-83C5BC66B842}"/>
                    </a:ext>
                  </a:extLst>
                </p:cNvPr>
                <p:cNvSpPr/>
                <p:nvPr/>
              </p:nvSpPr>
              <p:spPr>
                <a:xfrm>
                  <a:off x="7895948" y="4600505"/>
                  <a:ext cx="612334" cy="483579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</p:grp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xmlns="" id="{43AC502C-3DFA-4331-A3B0-49A06E77CCBB}"/>
                </a:ext>
              </a:extLst>
            </p:cNvPr>
            <p:cNvGrpSpPr/>
            <p:nvPr/>
          </p:nvGrpSpPr>
          <p:grpSpPr>
            <a:xfrm>
              <a:off x="3717689" y="5502482"/>
              <a:ext cx="7331494" cy="925807"/>
              <a:chOff x="3697357" y="5225404"/>
              <a:chExt cx="7331494" cy="925807"/>
            </a:xfrm>
          </p:grpSpPr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xmlns="" id="{B3EC3D88-5C07-41B5-91EF-F0516DD8FFE7}"/>
                  </a:ext>
                </a:extLst>
              </p:cNvPr>
              <p:cNvSpPr/>
              <p:nvPr/>
            </p:nvSpPr>
            <p:spPr>
              <a:xfrm>
                <a:off x="3697357" y="5225404"/>
                <a:ext cx="7331494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¿Podemos decir que a cada valor de x le corresponde un único valor de y?</a:t>
                </a:r>
                <a:endParaRPr lang="es-C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0" name="Grupo 19">
                <a:extLst>
                  <a:ext uri="{FF2B5EF4-FFF2-40B4-BE49-F238E27FC236}">
                    <a16:creationId xmlns:a16="http://schemas.microsoft.com/office/drawing/2014/main" xmlns="" id="{BF2235DB-C384-4EC7-9F86-D3A666079814}"/>
                  </a:ext>
                </a:extLst>
              </p:cNvPr>
              <p:cNvGrpSpPr/>
              <p:nvPr/>
            </p:nvGrpSpPr>
            <p:grpSpPr>
              <a:xfrm>
                <a:off x="5230885" y="5654753"/>
                <a:ext cx="612334" cy="483579"/>
                <a:chOff x="5190945" y="4595785"/>
                <a:chExt cx="612334" cy="483579"/>
              </a:xfrm>
            </p:grpSpPr>
            <p:sp>
              <p:nvSpPr>
                <p:cNvPr id="21" name="CuadroTexto 20">
                  <a:hlinkClick r:id="rId3" action="ppaction://hlinksldjump"/>
                  <a:extLst>
                    <a:ext uri="{FF2B5EF4-FFF2-40B4-BE49-F238E27FC236}">
                      <a16:creationId xmlns:a16="http://schemas.microsoft.com/office/drawing/2014/main" xmlns="" id="{C2254164-5636-4D08-831F-7AF3003A8ED6}"/>
                    </a:ext>
                  </a:extLst>
                </p:cNvPr>
                <p:cNvSpPr txBox="1"/>
                <p:nvPr/>
              </p:nvSpPr>
              <p:spPr>
                <a:xfrm>
                  <a:off x="5325430" y="4665788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CL" dirty="0">
                      <a:hlinkClick r:id="rId5" action="ppaction://hlinksldjump"/>
                    </a:rPr>
                    <a:t>Sí</a:t>
                  </a:r>
                  <a:endParaRPr lang="es-CL" dirty="0"/>
                </a:p>
              </p:txBody>
            </p:sp>
            <p:sp>
              <p:nvSpPr>
                <p:cNvPr id="22" name="Elipse 21">
                  <a:extLst>
                    <a:ext uri="{FF2B5EF4-FFF2-40B4-BE49-F238E27FC236}">
                      <a16:creationId xmlns:a16="http://schemas.microsoft.com/office/drawing/2014/main" xmlns="" id="{D5347EF1-6E31-428F-BFAA-A1599EBDA21F}"/>
                    </a:ext>
                  </a:extLst>
                </p:cNvPr>
                <p:cNvSpPr/>
                <p:nvPr/>
              </p:nvSpPr>
              <p:spPr>
                <a:xfrm>
                  <a:off x="5190945" y="4595785"/>
                  <a:ext cx="612334" cy="483579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</p:grpSp>
          <p:grpSp>
            <p:nvGrpSpPr>
              <p:cNvPr id="23" name="Grupo 22">
                <a:extLst>
                  <a:ext uri="{FF2B5EF4-FFF2-40B4-BE49-F238E27FC236}">
                    <a16:creationId xmlns:a16="http://schemas.microsoft.com/office/drawing/2014/main" xmlns="" id="{1C0D2FF2-BD54-4089-92A6-17FDEF6AF249}"/>
                  </a:ext>
                </a:extLst>
              </p:cNvPr>
              <p:cNvGrpSpPr/>
              <p:nvPr/>
            </p:nvGrpSpPr>
            <p:grpSpPr>
              <a:xfrm>
                <a:off x="8325316" y="5667632"/>
                <a:ext cx="615785" cy="483579"/>
                <a:chOff x="7895948" y="4600505"/>
                <a:chExt cx="615785" cy="483579"/>
              </a:xfrm>
            </p:grpSpPr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xmlns="" id="{F04F8FC7-1B65-4835-9717-23FF1AC6013E}"/>
                    </a:ext>
                  </a:extLst>
                </p:cNvPr>
                <p:cNvSpPr txBox="1"/>
                <p:nvPr/>
              </p:nvSpPr>
              <p:spPr>
                <a:xfrm>
                  <a:off x="8051351" y="4657628"/>
                  <a:ext cx="4603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CL" b="1" dirty="0">
                      <a:hlinkClick r:id="rId6" action="ppaction://hlinksldjump"/>
                    </a:rPr>
                    <a:t>No</a:t>
                  </a:r>
                  <a:endParaRPr lang="es-CL" b="1" dirty="0"/>
                </a:p>
              </p:txBody>
            </p:sp>
            <p:sp>
              <p:nvSpPr>
                <p:cNvPr id="25" name="Elipse 24">
                  <a:extLst>
                    <a:ext uri="{FF2B5EF4-FFF2-40B4-BE49-F238E27FC236}">
                      <a16:creationId xmlns:a16="http://schemas.microsoft.com/office/drawing/2014/main" xmlns="" id="{EEBAD2A0-0422-4B60-BB23-5D34CD3721CE}"/>
                    </a:ext>
                  </a:extLst>
                </p:cNvPr>
                <p:cNvSpPr/>
                <p:nvPr/>
              </p:nvSpPr>
              <p:spPr>
                <a:xfrm>
                  <a:off x="7895948" y="4600505"/>
                  <a:ext cx="612334" cy="483579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</p:grpSp>
        </p:grpSp>
      </p:grpSp>
      <p:sp>
        <p:nvSpPr>
          <p:cNvPr id="26" name="Botón de acción: ir hacia delante o siguiente 2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3223120A-1587-47D2-8BB1-E7FE78BC2985}"/>
              </a:ext>
            </a:extLst>
          </p:cNvPr>
          <p:cNvSpPr/>
          <p:nvPr/>
        </p:nvSpPr>
        <p:spPr>
          <a:xfrm>
            <a:off x="11226798" y="6430446"/>
            <a:ext cx="793695" cy="319204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8FE80EA0-3CC5-4792-9EF7-FCD8E908291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30559"/>
            <a:ext cx="1961182" cy="1427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90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BB34C51-3BEF-411F-A973-1BD08CFC4E34}"/>
              </a:ext>
            </a:extLst>
          </p:cNvPr>
          <p:cNvSpPr txBox="1"/>
          <p:nvPr/>
        </p:nvSpPr>
        <p:spPr>
          <a:xfrm>
            <a:off x="2855843" y="3198912"/>
            <a:ext cx="64803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5000" b="1" dirty="0">
                <a:solidFill>
                  <a:srgbClr val="FF0000"/>
                </a:solidFill>
              </a:rPr>
              <a:t>Correcto</a:t>
            </a:r>
          </a:p>
        </p:txBody>
      </p:sp>
      <p:sp>
        <p:nvSpPr>
          <p:cNvPr id="9" name="Botón de acción: ir hacia delante o siguient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26009E57-194D-49AE-ADEF-48C16D0229B9}"/>
              </a:ext>
            </a:extLst>
          </p:cNvPr>
          <p:cNvSpPr/>
          <p:nvPr/>
        </p:nvSpPr>
        <p:spPr>
          <a:xfrm>
            <a:off x="11264348" y="6202017"/>
            <a:ext cx="702732" cy="428083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Imagen 10" descr="Imagen que contiene alimentos&#10;&#10;Descripción generada automáticamente">
            <a:extLst>
              <a:ext uri="{FF2B5EF4-FFF2-40B4-BE49-F238E27FC236}">
                <a16:creationId xmlns:a16="http://schemas.microsoft.com/office/drawing/2014/main" xmlns="" id="{21C688A5-7EEF-4AD0-AA59-2EFD6E5D2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4136886"/>
            <a:ext cx="3086100" cy="220980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5EADFE94-4956-48C6-BD3A-801C16F7D4A5}"/>
              </a:ext>
            </a:extLst>
          </p:cNvPr>
          <p:cNvGrpSpPr/>
          <p:nvPr/>
        </p:nvGrpSpPr>
        <p:grpSpPr>
          <a:xfrm>
            <a:off x="1753850" y="159065"/>
            <a:ext cx="9863527" cy="3764610"/>
            <a:chOff x="1753850" y="159065"/>
            <a:chExt cx="9863527" cy="3764610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xmlns="" id="{A57FB3EC-05E1-4C49-BC7B-5F6ADE253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5606" y="159065"/>
              <a:ext cx="4895850" cy="2416741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srgbClr val="FFC000">
                  <a:alpha val="40000"/>
                </a:srgbClr>
              </a:outerShdw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Bocadillo: ovalado 6">
              <a:extLst>
                <a:ext uri="{FF2B5EF4-FFF2-40B4-BE49-F238E27FC236}">
                  <a16:creationId xmlns:a16="http://schemas.microsoft.com/office/drawing/2014/main" xmlns="" id="{BD20AAC6-13A2-49AC-9CD5-46110FA14F16}"/>
                </a:ext>
              </a:extLst>
            </p:cNvPr>
            <p:cNvSpPr/>
            <p:nvPr/>
          </p:nvSpPr>
          <p:spPr>
            <a:xfrm>
              <a:off x="1753850" y="2575806"/>
              <a:ext cx="9863527" cy="1347869"/>
            </a:xfrm>
            <a:prstGeom prst="wedgeEllipseCallout">
              <a:avLst>
                <a:gd name="adj1" fmla="val 1018"/>
                <a:gd name="adj2" fmla="val -665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8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Bien¡¡¡, </a:t>
              </a:r>
              <a:r>
                <a:rPr lang="es-CL" sz="28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toda la razón, para cada kg de pan x, tiene asociado un  precio y.</a:t>
              </a:r>
              <a:endParaRPr lang="es-CL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4739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xmlns="" id="{CEB41C5C-0F34-4DDA-9D7C-5E717F35F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384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1745F3-E4E9-4DB5-BECA-02C9B4B5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5239512" cy="1344975"/>
          </a:xfrm>
        </p:spPr>
        <p:txBody>
          <a:bodyPr>
            <a:normAutofit/>
          </a:bodyPr>
          <a:lstStyle/>
          <a:p>
            <a:pPr algn="ctr"/>
            <a:r>
              <a:rPr lang="es-CL" sz="4000" dirty="0"/>
              <a:t>Segur@</a:t>
            </a:r>
          </a:p>
        </p:txBody>
      </p:sp>
      <p:pic>
        <p:nvPicPr>
          <p:cNvPr id="2050" name="Picture 2" descr="esta barra campesina pesa 250gr, la... - Pan de Madre Tierra ...">
            <a:extLst>
              <a:ext uri="{FF2B5EF4-FFF2-40B4-BE49-F238E27FC236}">
                <a16:creationId xmlns:a16="http://schemas.microsoft.com/office/drawing/2014/main" xmlns="" id="{EA30FB30-D293-423A-AB47-600F7DFF9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0632" y="787907"/>
            <a:ext cx="5126736" cy="512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otón de acción: ir hacia delante o siguiente 1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3C706051-E275-4BD2-A4D6-A70C8A21B28B}"/>
              </a:ext>
            </a:extLst>
          </p:cNvPr>
          <p:cNvSpPr/>
          <p:nvPr/>
        </p:nvSpPr>
        <p:spPr>
          <a:xfrm>
            <a:off x="10999304" y="6294782"/>
            <a:ext cx="708064" cy="332209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2EEB942C-D032-4DFA-8EAD-ED14B577500B}"/>
              </a:ext>
            </a:extLst>
          </p:cNvPr>
          <p:cNvGrpSpPr/>
          <p:nvPr/>
        </p:nvGrpSpPr>
        <p:grpSpPr>
          <a:xfrm>
            <a:off x="764498" y="1798820"/>
            <a:ext cx="4512040" cy="4341650"/>
            <a:chOff x="764498" y="1798820"/>
            <a:chExt cx="4512040" cy="4341650"/>
          </a:xfrm>
        </p:grpSpPr>
        <p:pic>
          <p:nvPicPr>
            <p:cNvPr id="7" name="Picture 6" descr="Por qué los gatos son protectores del hogar contra fantasmas y ...">
              <a:extLst>
                <a:ext uri="{FF2B5EF4-FFF2-40B4-BE49-F238E27FC236}">
                  <a16:creationId xmlns:a16="http://schemas.microsoft.com/office/drawing/2014/main" xmlns="" id="{F069E7A3-4622-4237-95AE-07169B8C4B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856" y="3925927"/>
              <a:ext cx="1864645" cy="2214543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FFC000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Bocadillo: ovalado 3">
              <a:extLst>
                <a:ext uri="{FF2B5EF4-FFF2-40B4-BE49-F238E27FC236}">
                  <a16:creationId xmlns:a16="http://schemas.microsoft.com/office/drawing/2014/main" xmlns="" id="{DB42111C-C4EB-4C2D-B2D7-75316E733AE9}"/>
                </a:ext>
              </a:extLst>
            </p:cNvPr>
            <p:cNvSpPr/>
            <p:nvPr/>
          </p:nvSpPr>
          <p:spPr>
            <a:xfrm>
              <a:off x="764498" y="1798820"/>
              <a:ext cx="4512040" cy="1783829"/>
            </a:xfrm>
            <a:prstGeom prst="wedgeEllipseCallout">
              <a:avLst>
                <a:gd name="adj1" fmla="val 5413"/>
                <a:gd name="adj2" fmla="val 8003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500" dirty="0"/>
                <a:t>Ups, Sí hay una relación numérica entre los kilos de pan y el precio a pagar.</a:t>
              </a:r>
            </a:p>
            <a:p>
              <a:pPr algn="ctr"/>
              <a:endParaRPr lang="es-CL" dirty="0"/>
            </a:p>
          </p:txBody>
        </p:sp>
      </p:grpSp>
    </p:spTree>
    <p:extLst>
      <p:ext uri="{BB962C8B-B14F-4D97-AF65-F5344CB8AC3E}">
        <p14:creationId xmlns:p14="http://schemas.microsoft.com/office/powerpoint/2010/main" val="222491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00078 0.14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02B7C701-5F7A-4CBD-BE46-C26CA4FD3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866" y="4518953"/>
            <a:ext cx="1898442" cy="1898442"/>
          </a:xfrm>
          <a:prstGeom prst="rect">
            <a:avLst/>
          </a:prstGeom>
        </p:spPr>
      </p:pic>
      <p:sp>
        <p:nvSpPr>
          <p:cNvPr id="11" name="Botón de acción: ir hacia delante o siguiente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07A8FB5F-A184-4F48-8728-F4CC3561F079}"/>
              </a:ext>
            </a:extLst>
          </p:cNvPr>
          <p:cNvSpPr/>
          <p:nvPr/>
        </p:nvSpPr>
        <p:spPr>
          <a:xfrm>
            <a:off x="11370365" y="6241774"/>
            <a:ext cx="750398" cy="385521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Picture 2" descr="Las 5 claves que permiten entender qué es lo que quiere un gato ...">
            <a:extLst>
              <a:ext uri="{FF2B5EF4-FFF2-40B4-BE49-F238E27FC236}">
                <a16:creationId xmlns:a16="http://schemas.microsoft.com/office/drawing/2014/main" xmlns="" id="{9C8DEF35-34BD-4F0E-8051-40297D78A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362" y="159065"/>
            <a:ext cx="4895850" cy="2416741"/>
          </a:xfrm>
          <a:prstGeom prst="rect">
            <a:avLst/>
          </a:prstGeom>
          <a:noFill/>
          <a:effectLst>
            <a:outerShdw blurRad="50800" dist="38100" dir="13500000" algn="br" rotWithShape="0">
              <a:srgbClr val="FFC000">
                <a:alpha val="4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ocadillo: ovalado 1">
            <a:extLst>
              <a:ext uri="{FF2B5EF4-FFF2-40B4-BE49-F238E27FC236}">
                <a16:creationId xmlns:a16="http://schemas.microsoft.com/office/drawing/2014/main" xmlns="" id="{34718BC9-DAC3-41C6-95CB-567096A8F831}"/>
              </a:ext>
            </a:extLst>
          </p:cNvPr>
          <p:cNvSpPr/>
          <p:nvPr/>
        </p:nvSpPr>
        <p:spPr>
          <a:xfrm>
            <a:off x="1753850" y="2575806"/>
            <a:ext cx="9863527" cy="1347869"/>
          </a:xfrm>
          <a:prstGeom prst="wedgeEllipseCallout">
            <a:avLst>
              <a:gd name="adj1" fmla="val 1018"/>
              <a:gd name="adj2" fmla="val -665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Excelente¡¡¡, el precio a pagar por una cantidad de kg de pan es único, no hay dos precios distintos.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404992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E714AA9E-81AE-4BC8-83B5-41E2709CD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748"/>
            <a:ext cx="5239512" cy="1344975"/>
          </a:xfrm>
        </p:spPr>
        <p:txBody>
          <a:bodyPr>
            <a:normAutofit/>
          </a:bodyPr>
          <a:lstStyle/>
          <a:p>
            <a:pPr algn="ctr"/>
            <a:r>
              <a:rPr lang="es-CL" sz="4000" b="1" dirty="0">
                <a:solidFill>
                  <a:schemeClr val="bg1"/>
                </a:solidFill>
              </a:rPr>
              <a:t>Segur@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09646BF4-7394-47E8-9958-FFB2B7B57238}"/>
              </a:ext>
            </a:extLst>
          </p:cNvPr>
          <p:cNvGrpSpPr/>
          <p:nvPr/>
        </p:nvGrpSpPr>
        <p:grpSpPr>
          <a:xfrm>
            <a:off x="5301771" y="966240"/>
            <a:ext cx="6295869" cy="4540909"/>
            <a:chOff x="5711252" y="1004341"/>
            <a:chExt cx="6295869" cy="4540909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9C09E71E-5D01-4E74-928A-9FC62DA0D109}"/>
                </a:ext>
              </a:extLst>
            </p:cNvPr>
            <p:cNvSpPr/>
            <p:nvPr/>
          </p:nvSpPr>
          <p:spPr>
            <a:xfrm>
              <a:off x="5711252" y="1004341"/>
              <a:ext cx="6295869" cy="454090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xmlns="" id="{018785D8-158A-458A-A3ED-24CDDA6DB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44536" y="1265020"/>
              <a:ext cx="5829300" cy="4019550"/>
            </a:xfrm>
            <a:prstGeom prst="rect">
              <a:avLst/>
            </a:prstGeom>
          </p:spPr>
        </p:pic>
      </p:grpSp>
      <p:sp>
        <p:nvSpPr>
          <p:cNvPr id="15" name="Botón de acción: ir hacia delante o siguiente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D1E0FE03-A064-44EF-A913-77C57259B583}"/>
              </a:ext>
            </a:extLst>
          </p:cNvPr>
          <p:cNvSpPr/>
          <p:nvPr/>
        </p:nvSpPr>
        <p:spPr>
          <a:xfrm>
            <a:off x="11364355" y="6374296"/>
            <a:ext cx="642766" cy="312954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0659AD1E-B585-4D07-8D1C-19A30550ADBF}"/>
              </a:ext>
            </a:extLst>
          </p:cNvPr>
          <p:cNvGrpSpPr/>
          <p:nvPr/>
        </p:nvGrpSpPr>
        <p:grpSpPr>
          <a:xfrm>
            <a:off x="363736" y="1226919"/>
            <a:ext cx="4512040" cy="5419450"/>
            <a:chOff x="764498" y="721020"/>
            <a:chExt cx="4512040" cy="5419450"/>
          </a:xfrm>
        </p:grpSpPr>
        <p:pic>
          <p:nvPicPr>
            <p:cNvPr id="9" name="Picture 6" descr="Por qué los gatos son protectores del hogar contra fantasmas y ...">
              <a:extLst>
                <a:ext uri="{FF2B5EF4-FFF2-40B4-BE49-F238E27FC236}">
                  <a16:creationId xmlns:a16="http://schemas.microsoft.com/office/drawing/2014/main" xmlns="" id="{8F333122-4CDE-4FA7-869C-30540C99B0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856" y="3925927"/>
              <a:ext cx="1864645" cy="2214543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FFC000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Bocadillo: ovalado 9">
              <a:extLst>
                <a:ext uri="{FF2B5EF4-FFF2-40B4-BE49-F238E27FC236}">
                  <a16:creationId xmlns:a16="http://schemas.microsoft.com/office/drawing/2014/main" xmlns="" id="{DB793F53-154E-412B-BFB7-9CDD083381DF}"/>
                </a:ext>
              </a:extLst>
            </p:cNvPr>
            <p:cNvSpPr/>
            <p:nvPr/>
          </p:nvSpPr>
          <p:spPr>
            <a:xfrm>
              <a:off x="764498" y="721020"/>
              <a:ext cx="4512040" cy="2861630"/>
            </a:xfrm>
            <a:prstGeom prst="wedgeEllipseCallout">
              <a:avLst>
                <a:gd name="adj1" fmla="val 5413"/>
                <a:gd name="adj2" fmla="val 8003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500" dirty="0"/>
                <a:t>Ups, si miras el gráfico de la derecha, podrás ver que cada valor de x tiene sólo un valor de y asociado.</a:t>
              </a:r>
            </a:p>
            <a:p>
              <a:pPr algn="ctr"/>
              <a:endParaRPr lang="es-CL" dirty="0"/>
            </a:p>
          </p:txBody>
        </p:sp>
      </p:grpSp>
    </p:spTree>
    <p:extLst>
      <p:ext uri="{BB962C8B-B14F-4D97-AF65-F5344CB8AC3E}">
        <p14:creationId xmlns:p14="http://schemas.microsoft.com/office/powerpoint/2010/main" val="31783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16921 L 0.00079 0.316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>
            <a:extLst>
              <a:ext uri="{FF2B5EF4-FFF2-40B4-BE49-F238E27FC236}">
                <a16:creationId xmlns:a16="http://schemas.microsoft.com/office/drawing/2014/main" xmlns="" id="{E8502BB1-B85A-4ADD-87D1-646E99246FC1}"/>
              </a:ext>
            </a:extLst>
          </p:cNvPr>
          <p:cNvGrpSpPr/>
          <p:nvPr/>
        </p:nvGrpSpPr>
        <p:grpSpPr>
          <a:xfrm>
            <a:off x="5667416" y="68181"/>
            <a:ext cx="6472512" cy="6773464"/>
            <a:chOff x="5667416" y="68181"/>
            <a:chExt cx="6472512" cy="6773464"/>
          </a:xfrm>
        </p:grpSpPr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xmlns="" id="{798B9307-5258-4E6F-B966-EA8EC602D8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989083" y="3990494"/>
              <a:ext cx="2833438" cy="2851151"/>
            </a:xfrm>
            <a:prstGeom prst="rect">
              <a:avLst/>
            </a:prstGeom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xmlns="" id="{6803B000-A1D0-4B21-BBBE-9CA9CFD0787C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205006" y="68181"/>
              <a:ext cx="3934922" cy="3922451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xmlns="" id="{97C26A67-C232-4205-B298-306EF1B0B69A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667416" y="3038214"/>
              <a:ext cx="3004261" cy="2851151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xmlns="" id="{BD3F2A13-4E44-4F0E-9980-0A1C7AEA647D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552253" y="4671736"/>
              <a:ext cx="1939996" cy="1488665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xmlns="" id="{14B6E199-030D-466E-98A3-852AD3E78C55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413785" y="3522726"/>
              <a:ext cx="1671696" cy="1700996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xmlns="" id="{DBA76DB6-EDA4-41C8-A126-FDF85F01E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82412" y="1033375"/>
              <a:ext cx="2782418" cy="1676406"/>
            </a:xfrm>
            <a:prstGeom prst="rect">
              <a:avLst/>
            </a:prstGeom>
          </p:spPr>
        </p:pic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9F037D3-09B2-460F-ABB5-371F9DF29B7B}"/>
              </a:ext>
            </a:extLst>
          </p:cNvPr>
          <p:cNvSpPr/>
          <p:nvPr/>
        </p:nvSpPr>
        <p:spPr>
          <a:xfrm>
            <a:off x="0" y="0"/>
            <a:ext cx="1417983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xmlns="" id="{2C2B5AC9-FF5E-4C23-A37D-78074BBFA2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23850"/>
            <a:ext cx="2846388" cy="285115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s-CL" sz="2800" dirty="0">
                <a:solidFill>
                  <a:schemeClr val="bg1"/>
                </a:solidFill>
              </a:rPr>
              <a:t>Función creciente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0BCFBD5-ACB8-4355-A33A-DA8C8024A211}"/>
              </a:ext>
            </a:extLst>
          </p:cNvPr>
          <p:cNvSpPr/>
          <p:nvPr/>
        </p:nvSpPr>
        <p:spPr>
          <a:xfrm>
            <a:off x="3064264" y="1557261"/>
            <a:ext cx="50212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solidFill>
                  <a:srgbClr val="000000"/>
                </a:solidFill>
              </a:rPr>
              <a:t>Una función es creciente si a mayor valor de x el valor de y también crece x.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xmlns="" id="{5E9326C2-73B4-40C4-BC14-56AAD868CC7F}"/>
              </a:ext>
            </a:extLst>
          </p:cNvPr>
          <p:cNvGrpSpPr/>
          <p:nvPr/>
        </p:nvGrpSpPr>
        <p:grpSpPr>
          <a:xfrm>
            <a:off x="1919" y="3819902"/>
            <a:ext cx="4435894" cy="3075193"/>
            <a:chOff x="1919" y="3819902"/>
            <a:chExt cx="4435894" cy="3075193"/>
          </a:xfrm>
        </p:grpSpPr>
        <p:sp>
          <p:nvSpPr>
            <p:cNvPr id="17" name="Explosión: 8 puntos 16">
              <a:extLst>
                <a:ext uri="{FF2B5EF4-FFF2-40B4-BE49-F238E27FC236}">
                  <a16:creationId xmlns:a16="http://schemas.microsoft.com/office/drawing/2014/main" xmlns="" id="{5F936BC3-99E4-420E-953A-6D09C4303DFA}"/>
                </a:ext>
              </a:extLst>
            </p:cNvPr>
            <p:cNvSpPr/>
            <p:nvPr/>
          </p:nvSpPr>
          <p:spPr>
            <a:xfrm>
              <a:off x="330270" y="3819902"/>
              <a:ext cx="4107543" cy="1908434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xmlns="" id="{97F025AF-AF90-4F3D-9D78-F1F6235FF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19" y="5340626"/>
              <a:ext cx="2105743" cy="1554469"/>
            </a:xfrm>
            <a:prstGeom prst="rect">
              <a:avLst/>
            </a:prstGeom>
          </p:spPr>
        </p:pic>
        <p:sp>
          <p:nvSpPr>
            <p:cNvPr id="12" name="Bocadillo: rectángulo 11">
              <a:extLst>
                <a:ext uri="{FF2B5EF4-FFF2-40B4-BE49-F238E27FC236}">
                  <a16:creationId xmlns:a16="http://schemas.microsoft.com/office/drawing/2014/main" xmlns="" id="{66328536-69A9-4F11-B341-192FABE206D4}"/>
                </a:ext>
              </a:extLst>
            </p:cNvPr>
            <p:cNvSpPr/>
            <p:nvPr/>
          </p:nvSpPr>
          <p:spPr>
            <a:xfrm>
              <a:off x="988164" y="4363308"/>
              <a:ext cx="2899375" cy="765948"/>
            </a:xfrm>
            <a:prstGeom prst="wedgeRectCallout">
              <a:avLst>
                <a:gd name="adj1" fmla="val -42693"/>
                <a:gd name="adj2" fmla="val 131842"/>
              </a:avLst>
            </a:prstGeom>
            <a:gradFill flip="none" rotWithShape="1">
              <a:gsLst>
                <a:gs pos="0">
                  <a:srgbClr val="6600CC"/>
                </a:gs>
                <a:gs pos="80000">
                  <a:schemeClr val="accent4">
                    <a:lumMod val="105000"/>
                    <a:satMod val="103000"/>
                    <a:tint val="73000"/>
                  </a:schemeClr>
                </a:gs>
                <a:gs pos="9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16200000" scaled="1"/>
              <a:tileRect/>
            </a:gradFill>
            <a:ln cmpd="dbl">
              <a:solidFill>
                <a:srgbClr val="6600CC"/>
              </a:solidFill>
              <a:beve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1400" b="1" dirty="0">
                  <a:solidFill>
                    <a:srgbClr val="000000"/>
                  </a:solidFill>
                </a:rPr>
                <a:t>Los gráficos de la derecha muestran funciones crecientes</a:t>
              </a:r>
            </a:p>
            <a:p>
              <a:pPr algn="ctr"/>
              <a:endParaRPr lang="es-CL" dirty="0"/>
            </a:p>
          </p:txBody>
        </p:sp>
      </p:grpSp>
      <p:sp>
        <p:nvSpPr>
          <p:cNvPr id="41" name="Botón de acción: ir hacia delante o siguiente 4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F3874632-BF03-4FFF-B7C3-5A72E0F96DBB}"/>
              </a:ext>
            </a:extLst>
          </p:cNvPr>
          <p:cNvSpPr/>
          <p:nvPr/>
        </p:nvSpPr>
        <p:spPr>
          <a:xfrm>
            <a:off x="11492248" y="6427303"/>
            <a:ext cx="574471" cy="305055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739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1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959</Words>
  <Application>Microsoft Office PowerPoint</Application>
  <PresentationFormat>Panorámica</PresentationFormat>
  <Paragraphs>125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Tema de Office</vt:lpstr>
      <vt:lpstr>Presentación de PowerPoint</vt:lpstr>
      <vt:lpstr>Presentación de PowerPoint</vt:lpstr>
      <vt:lpstr>Función </vt:lpstr>
      <vt:lpstr>Gráfico que representa esta función:</vt:lpstr>
      <vt:lpstr>Presentación de PowerPoint</vt:lpstr>
      <vt:lpstr>Segur@</vt:lpstr>
      <vt:lpstr>Presentación de PowerPoint</vt:lpstr>
      <vt:lpstr>Segur@</vt:lpstr>
      <vt:lpstr>Función creciente</vt:lpstr>
      <vt:lpstr>Presentación de PowerPoint</vt:lpstr>
      <vt:lpstr>Presentación de PowerPoint</vt:lpstr>
      <vt:lpstr>Presentación de PowerPoint</vt:lpstr>
      <vt:lpstr>Veamos la gráfica que describe en el tiempo la cantidad de bacterias por segundos.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Rebolledo</dc:creator>
  <cp:lastModifiedBy>Usuario de Windows</cp:lastModifiedBy>
  <cp:revision>1</cp:revision>
  <dcterms:created xsi:type="dcterms:W3CDTF">2020-05-05T04:42:20Z</dcterms:created>
  <dcterms:modified xsi:type="dcterms:W3CDTF">2020-05-05T22:31:32Z</dcterms:modified>
</cp:coreProperties>
</file>